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60" r:id="rId4"/>
  </p:sldMasterIdLst>
  <p:notesMasterIdLst>
    <p:notesMasterId r:id="rId21"/>
  </p:notesMasterIdLst>
  <p:handoutMasterIdLst>
    <p:handoutMasterId r:id="rId22"/>
  </p:handoutMasterIdLst>
  <p:sldIdLst>
    <p:sldId id="256" r:id="rId5"/>
    <p:sldId id="453" r:id="rId6"/>
    <p:sldId id="452" r:id="rId7"/>
    <p:sldId id="446" r:id="rId8"/>
    <p:sldId id="451" r:id="rId9"/>
    <p:sldId id="2404" r:id="rId10"/>
    <p:sldId id="2396" r:id="rId11"/>
    <p:sldId id="2397" r:id="rId12"/>
    <p:sldId id="2398" r:id="rId13"/>
    <p:sldId id="2405" r:id="rId14"/>
    <p:sldId id="2408" r:id="rId15"/>
    <p:sldId id="461" r:id="rId16"/>
    <p:sldId id="457" r:id="rId17"/>
    <p:sldId id="462" r:id="rId18"/>
    <p:sldId id="450" r:id="rId19"/>
    <p:sldId id="438" r:id="rId20"/>
  </p:sldIdLst>
  <p:sldSz cx="12192000" cy="6858000"/>
  <p:notesSz cx="6858000" cy="9144000"/>
  <p:kinsoku lang="ja-JP" invalStChars="んンーー、。，．・：；？！゛゜ヽヾゝゞ々ー’”）〕］｝〉》」』】°‰′″℃￠％ぁぃぅぇぉっゃゅょゎァィゥェォッャュョヮヵヶ!%),.:;?]}｡｣､･ｧｨｩｪｫｬｭｮｯｰﾞﾟ" invalEndChars="一‘“（〔［｛〈《「『【￥＄$([\{｢￡"/>
  <p:defaultTextStyle>
    <a:defPPr>
      <a:defRPr lang="ja-JP"/>
    </a:defPPr>
    <a:lvl1pPr marL="0" algn="l" defTabSz="914354" rtl="0" eaLnBrk="1" latinLnBrk="0" hangingPunct="1">
      <a:defRPr kumimoji="1" sz="1800" kern="1200">
        <a:solidFill>
          <a:schemeClr val="tx1"/>
        </a:solidFill>
        <a:latin typeface="+mn-lt"/>
        <a:ea typeface="+mn-ea"/>
        <a:cs typeface="+mn-cs"/>
      </a:defRPr>
    </a:lvl1pPr>
    <a:lvl2pPr marL="457178" algn="l" defTabSz="914354" rtl="0" eaLnBrk="1" latinLnBrk="0" hangingPunct="1">
      <a:defRPr kumimoji="1" sz="1800" kern="1200">
        <a:solidFill>
          <a:schemeClr val="tx1"/>
        </a:solidFill>
        <a:latin typeface="+mn-lt"/>
        <a:ea typeface="+mn-ea"/>
        <a:cs typeface="+mn-cs"/>
      </a:defRPr>
    </a:lvl2pPr>
    <a:lvl3pPr marL="914354" algn="l" defTabSz="914354" rtl="0" eaLnBrk="1" latinLnBrk="0" hangingPunct="1">
      <a:defRPr kumimoji="1" sz="1800" kern="1200">
        <a:solidFill>
          <a:schemeClr val="tx1"/>
        </a:solidFill>
        <a:latin typeface="+mn-lt"/>
        <a:ea typeface="+mn-ea"/>
        <a:cs typeface="+mn-cs"/>
      </a:defRPr>
    </a:lvl3pPr>
    <a:lvl4pPr marL="1371532" algn="l" defTabSz="914354" rtl="0" eaLnBrk="1" latinLnBrk="0" hangingPunct="1">
      <a:defRPr kumimoji="1" sz="1800" kern="1200">
        <a:solidFill>
          <a:schemeClr val="tx1"/>
        </a:solidFill>
        <a:latin typeface="+mn-lt"/>
        <a:ea typeface="+mn-ea"/>
        <a:cs typeface="+mn-cs"/>
      </a:defRPr>
    </a:lvl4pPr>
    <a:lvl5pPr marL="1828709" algn="l" defTabSz="914354" rtl="0" eaLnBrk="1" latinLnBrk="0" hangingPunct="1">
      <a:defRPr kumimoji="1" sz="1800" kern="1200">
        <a:solidFill>
          <a:schemeClr val="tx1"/>
        </a:solidFill>
        <a:latin typeface="+mn-lt"/>
        <a:ea typeface="+mn-ea"/>
        <a:cs typeface="+mn-cs"/>
      </a:defRPr>
    </a:lvl5pPr>
    <a:lvl6pPr marL="2285886" algn="l" defTabSz="914354" rtl="0" eaLnBrk="1" latinLnBrk="0" hangingPunct="1">
      <a:defRPr kumimoji="1" sz="1800" kern="1200">
        <a:solidFill>
          <a:schemeClr val="tx1"/>
        </a:solidFill>
        <a:latin typeface="+mn-lt"/>
        <a:ea typeface="+mn-ea"/>
        <a:cs typeface="+mn-cs"/>
      </a:defRPr>
    </a:lvl6pPr>
    <a:lvl7pPr marL="2743062" algn="l" defTabSz="914354" rtl="0" eaLnBrk="1" latinLnBrk="0" hangingPunct="1">
      <a:defRPr kumimoji="1" sz="1800" kern="1200">
        <a:solidFill>
          <a:schemeClr val="tx1"/>
        </a:solidFill>
        <a:latin typeface="+mn-lt"/>
        <a:ea typeface="+mn-ea"/>
        <a:cs typeface="+mn-cs"/>
      </a:defRPr>
    </a:lvl7pPr>
    <a:lvl8pPr marL="3200240" algn="l" defTabSz="914354" rtl="0" eaLnBrk="1" latinLnBrk="0" hangingPunct="1">
      <a:defRPr kumimoji="1" sz="1800" kern="1200">
        <a:solidFill>
          <a:schemeClr val="tx1"/>
        </a:solidFill>
        <a:latin typeface="+mn-lt"/>
        <a:ea typeface="+mn-ea"/>
        <a:cs typeface="+mn-cs"/>
      </a:defRPr>
    </a:lvl8pPr>
    <a:lvl9pPr marL="3657418" algn="l" defTabSz="914354"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_A" id="{6E1D4837-1861-496D-A2A7-16F633F000BE}">
          <p14:sldIdLst>
            <p14:sldId id="256"/>
          </p14:sldIdLst>
        </p14:section>
        <p14:section name="Body" id="{1656E0C4-A011-421A-8B8A-DCFA0DD713FC}">
          <p14:sldIdLst>
            <p14:sldId id="453"/>
            <p14:sldId id="452"/>
            <p14:sldId id="446"/>
            <p14:sldId id="451"/>
            <p14:sldId id="2404"/>
            <p14:sldId id="2396"/>
            <p14:sldId id="2397"/>
            <p14:sldId id="2398"/>
            <p14:sldId id="2405"/>
            <p14:sldId id="2408"/>
            <p14:sldId id="461"/>
            <p14:sldId id="457"/>
            <p14:sldId id="462"/>
            <p14:sldId id="450"/>
            <p14:sldId id="438"/>
          </p14:sldIdLst>
        </p14:section>
        <p14:section name="Corporate Mark" id="{2665F1B4-8CD8-4161-B33E-635F3D4823CA}">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D4ECBA"/>
    <a:srgbClr val="191919"/>
    <a:srgbClr val="A9FF6A"/>
    <a:srgbClr val="F5F5F5"/>
    <a:srgbClr val="498EF0"/>
    <a:srgbClr val="FFC96B"/>
    <a:srgbClr val="FFF487"/>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7" autoAdjust="0"/>
    <p:restoredTop sz="82381" autoAdjust="0"/>
  </p:normalViewPr>
  <p:slideViewPr>
    <p:cSldViewPr snapToGrid="0">
      <p:cViewPr varScale="1">
        <p:scale>
          <a:sx n="104" d="100"/>
          <a:sy n="104" d="100"/>
        </p:scale>
        <p:origin x="1536" y="200"/>
      </p:cViewPr>
      <p:guideLst/>
    </p:cSldViewPr>
  </p:slideViewPr>
  <p:outlineViewPr>
    <p:cViewPr>
      <p:scale>
        <a:sx n="20" d="100"/>
        <a:sy n="20"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71" d="100"/>
          <a:sy n="71" d="100"/>
        </p:scale>
        <p:origin x="3060" y="54"/>
      </p:cViewPr>
      <p:guideLst/>
    </p:cSldViewPr>
  </p:notes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308F97-4BC6-4641-A1B2-2D354961A5AA}" type="datetimeFigureOut">
              <a:rPr kumimoji="1" lang="ja-JP" altLang="en-US" smtClean="0"/>
              <a:t>2022/5/4</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85F0E9-4E60-47E0-A531-0C48BA1319AB}" type="slidenum">
              <a:rPr kumimoji="1" lang="ja-JP" altLang="en-US" smtClean="0"/>
              <a:t>‹#›</a:t>
            </a:fld>
            <a:endParaRPr kumimoji="1" lang="ja-JP" altLang="en-US"/>
          </a:p>
        </p:txBody>
      </p:sp>
    </p:spTree>
    <p:extLst>
      <p:ext uri="{BB962C8B-B14F-4D97-AF65-F5344CB8AC3E}">
        <p14:creationId xmlns:p14="http://schemas.microsoft.com/office/powerpoint/2010/main" val="3048459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EBC200-4214-4044-8E1B-7B4AD7ECBCCF}" type="datetimeFigureOut">
              <a:rPr lang="en-US" smtClean="0"/>
              <a:t>5/4/22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E639D4-3672-2846-8935-ED2E5709F73A}" type="slidenum">
              <a:rPr lang="en-US" smtClean="0"/>
              <a:t>‹#›</a:t>
            </a:fld>
            <a:endParaRPr lang="en-US" dirty="0"/>
          </a:p>
        </p:txBody>
      </p:sp>
    </p:spTree>
    <p:extLst>
      <p:ext uri="{BB962C8B-B14F-4D97-AF65-F5344CB8AC3E}">
        <p14:creationId xmlns:p14="http://schemas.microsoft.com/office/powerpoint/2010/main" val="1385613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my name is Xujiang Zhao from UT </a:t>
            </a:r>
            <a:r>
              <a:rPr lang="en-US" dirty="0" err="1"/>
              <a:t>dallas</a:t>
            </a:r>
            <a:r>
              <a:rPr lang="en-US" dirty="0"/>
              <a:t>, I am going to present our paper:</a:t>
            </a:r>
            <a:r>
              <a:rPr lang="zh-CN" altLang="en-US" dirty="0"/>
              <a:t> </a:t>
            </a:r>
            <a:r>
              <a:rPr lang="en-US" altLang="zh-CN" sz="1200" dirty="0">
                <a:solidFill>
                  <a:schemeClr val="bg1"/>
                </a:solidFill>
                <a:cs typeface="Calibri Light" panose="020F0302020204030204" pitchFamily="34" charset="0"/>
              </a:rPr>
              <a:t>SEED: SOUND EVENT EARLY DETECTION VIA EVIDENTIAL UNCERTAINTY</a:t>
            </a:r>
            <a:r>
              <a:rPr lang="en-US" altLang="zh-CN" sz="1200" b="1" dirty="0">
                <a:solidFill>
                  <a:schemeClr val="bg1"/>
                </a:solidFill>
              </a:rPr>
              <a:t>.</a:t>
            </a:r>
          </a:p>
          <a:p>
            <a:pPr marL="0" lvl="0" indent="0" algn="l" rtl="0">
              <a:spcBef>
                <a:spcPts val="0"/>
              </a:spcBef>
              <a:spcAft>
                <a:spcPts val="0"/>
              </a:spcAft>
              <a:buNone/>
            </a:pPr>
            <a:r>
              <a:rPr lang="en-US" altLang="zh-CN" sz="1200" b="1" dirty="0">
                <a:solidFill>
                  <a:schemeClr val="bg1"/>
                </a:solidFill>
              </a:rPr>
              <a:t>This is a joint work with Dr. Feng Chen, </a:t>
            </a:r>
            <a:r>
              <a:rPr lang="en-US" altLang="zh-CN" dirty="0">
                <a:solidFill>
                  <a:schemeClr val="bg1"/>
                </a:solidFill>
              </a:rPr>
              <a:t>Xuchao Zhang</a:t>
            </a:r>
            <a:r>
              <a:rPr lang="en-US" altLang="zh-CN" baseline="30000" dirty="0">
                <a:solidFill>
                  <a:schemeClr val="bg1"/>
                </a:solidFill>
              </a:rPr>
              <a:t>2</a:t>
            </a:r>
            <a:r>
              <a:rPr lang="en-US" altLang="zh-CN" dirty="0">
                <a:solidFill>
                  <a:schemeClr val="bg1"/>
                </a:solidFill>
              </a:rPr>
              <a:t>,</a:t>
            </a:r>
            <a:r>
              <a:rPr lang="zh-CN" altLang="en-US" dirty="0">
                <a:solidFill>
                  <a:schemeClr val="bg1"/>
                </a:solidFill>
              </a:rPr>
              <a:t> </a:t>
            </a:r>
            <a:r>
              <a:rPr lang="en" dirty="0">
                <a:solidFill>
                  <a:schemeClr val="bg1"/>
                </a:solidFill>
              </a:rPr>
              <a:t>Wei Cheng</a:t>
            </a:r>
            <a:r>
              <a:rPr lang="en" baseline="30000" dirty="0">
                <a:solidFill>
                  <a:schemeClr val="bg1"/>
                </a:solidFill>
              </a:rPr>
              <a:t>2</a:t>
            </a:r>
            <a:r>
              <a:rPr lang="en" dirty="0">
                <a:solidFill>
                  <a:schemeClr val="bg1"/>
                </a:solidFill>
              </a:rPr>
              <a:t>, Wenchao Yu</a:t>
            </a:r>
            <a:r>
              <a:rPr lang="en-US" baseline="30000" dirty="0">
                <a:solidFill>
                  <a:schemeClr val="bg1"/>
                </a:solidFill>
              </a:rPr>
              <a:t>2</a:t>
            </a:r>
            <a:r>
              <a:rPr lang="en-US" altLang="zh-CN" dirty="0">
                <a:solidFill>
                  <a:schemeClr val="bg1"/>
                </a:solidFill>
              </a:rPr>
              <a:t>,</a:t>
            </a:r>
            <a:r>
              <a:rPr lang="zh-CN" altLang="en-US" dirty="0">
                <a:solidFill>
                  <a:schemeClr val="bg1"/>
                </a:solidFill>
              </a:rPr>
              <a:t> </a:t>
            </a:r>
            <a:r>
              <a:rPr lang="en" dirty="0">
                <a:solidFill>
                  <a:schemeClr val="bg1"/>
                </a:solidFill>
              </a:rPr>
              <a:t>Yuncong Chen</a:t>
            </a:r>
            <a:r>
              <a:rPr lang="en" baseline="30000" dirty="0">
                <a:solidFill>
                  <a:schemeClr val="bg1"/>
                </a:solidFill>
              </a:rPr>
              <a:t>2</a:t>
            </a:r>
            <a:r>
              <a:rPr lang="en-US" altLang="zh-CN" dirty="0">
                <a:solidFill>
                  <a:schemeClr val="bg1"/>
                </a:solidFill>
              </a:rPr>
              <a:t> ,</a:t>
            </a:r>
            <a:r>
              <a:rPr lang="zh-CN" altLang="en-US" dirty="0">
                <a:solidFill>
                  <a:schemeClr val="bg1"/>
                </a:solidFill>
              </a:rPr>
              <a:t> </a:t>
            </a:r>
            <a:r>
              <a:rPr lang="en" dirty="0">
                <a:solidFill>
                  <a:schemeClr val="bg1"/>
                </a:solidFill>
              </a:rPr>
              <a:t>Haifeng Chen</a:t>
            </a:r>
            <a:r>
              <a:rPr lang="en" baseline="30000" dirty="0">
                <a:solidFill>
                  <a:schemeClr val="bg1"/>
                </a:solidFill>
              </a:rPr>
              <a:t>2</a:t>
            </a:r>
            <a:r>
              <a:rPr lang="en-US" altLang="zh-CN" dirty="0">
                <a:solidFill>
                  <a:schemeClr val="bg1"/>
                </a:solidFill>
              </a:rPr>
              <a:t> </a:t>
            </a:r>
            <a:r>
              <a:rPr lang="en-US" altLang="zh-CN" sz="1200" b="1" dirty="0">
                <a:solidFill>
                  <a:schemeClr val="bg1"/>
                </a:solidFill>
              </a:rPr>
              <a:t>from NEC lab America</a:t>
            </a:r>
          </a:p>
        </p:txBody>
      </p:sp>
    </p:spTree>
    <p:extLst>
      <p:ext uri="{BB962C8B-B14F-4D97-AF65-F5344CB8AC3E}">
        <p14:creationId xmlns:p14="http://schemas.microsoft.com/office/powerpoint/2010/main" val="4028972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368300"/>
            <a:ext cx="6623050" cy="3725863"/>
          </a:xfrm>
        </p:spPr>
      </p:sp>
      <p:sp>
        <p:nvSpPr>
          <p:cNvPr id="3" name="Notes Placeholder 2"/>
          <p:cNvSpPr>
            <a:spLocks noGrp="1"/>
          </p:cNvSpPr>
          <p:nvPr>
            <p:ph type="body" idx="1"/>
          </p:nvPr>
        </p:nvSpPr>
        <p:spPr/>
        <p:txBody>
          <a:bodyPr/>
          <a:lstStyle/>
          <a:p>
            <a:r>
              <a:rPr lang="en-US" dirty="0"/>
              <a:t>What is advantage of evidence-based model in sound event early detection?</a:t>
            </a:r>
          </a:p>
          <a:p>
            <a:r>
              <a:rPr lang="en-US" dirty="0"/>
              <a:t>As we know, for baseline model based on probability and entropy uncertainty may have overconfidence issue. This is because at the beginning stage, the amount of evidence is small, the prediction based on a small number of evidence is not reliable. </a:t>
            </a:r>
          </a:p>
          <a:p>
            <a:r>
              <a:rPr lang="en-US" dirty="0"/>
              <a:t>After the event going, more and more evidence, then we can make a confidence prediction with low vacuity uncertainty.</a:t>
            </a:r>
          </a:p>
        </p:txBody>
      </p:sp>
      <p:sp>
        <p:nvSpPr>
          <p:cNvPr id="4" name="Slide Number Placeholder 3"/>
          <p:cNvSpPr>
            <a:spLocks noGrp="1"/>
          </p:cNvSpPr>
          <p:nvPr>
            <p:ph type="sldNum" sz="quarter" idx="5"/>
          </p:nvPr>
        </p:nvSpPr>
        <p:spPr/>
        <p:txBody>
          <a:bodyPr/>
          <a:lstStyle/>
          <a:p>
            <a:fld id="{CFBBA293-708C-4261-9FD1-AE04041D5F79}" type="slidenum">
              <a:rPr lang="ja-JP" altLang="en-US" smtClean="0"/>
              <a:pPr/>
              <a:t>10</a:t>
            </a:fld>
            <a:endParaRPr lang="ja-JP" altLang="en-US"/>
          </a:p>
        </p:txBody>
      </p:sp>
    </p:spTree>
    <p:extLst>
      <p:ext uri="{BB962C8B-B14F-4D97-AF65-F5344CB8AC3E}">
        <p14:creationId xmlns:p14="http://schemas.microsoft.com/office/powerpoint/2010/main" val="2550760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368300"/>
            <a:ext cx="6623050" cy="3725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BBA293-708C-4261-9FD1-AE04041D5F79}" type="slidenum">
              <a:rPr lang="ja-JP" altLang="en-US" smtClean="0"/>
              <a:pPr/>
              <a:t>11</a:t>
            </a:fld>
            <a:endParaRPr lang="ja-JP" altLang="en-US"/>
          </a:p>
        </p:txBody>
      </p:sp>
    </p:spTree>
    <p:extLst>
      <p:ext uri="{BB962C8B-B14F-4D97-AF65-F5344CB8AC3E}">
        <p14:creationId xmlns:p14="http://schemas.microsoft.com/office/powerpoint/2010/main" val="899196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368300"/>
            <a:ext cx="6623050" cy="3725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BBA293-708C-4261-9FD1-AE04041D5F79}" type="slidenum">
              <a:rPr lang="ja-JP" altLang="en-US" smtClean="0"/>
              <a:pPr/>
              <a:t>12</a:t>
            </a:fld>
            <a:endParaRPr lang="ja-JP" altLang="en-US"/>
          </a:p>
        </p:txBody>
      </p:sp>
    </p:spTree>
    <p:extLst>
      <p:ext uri="{BB962C8B-B14F-4D97-AF65-F5344CB8AC3E}">
        <p14:creationId xmlns:p14="http://schemas.microsoft.com/office/powerpoint/2010/main" val="3588042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368300"/>
            <a:ext cx="6623050" cy="3725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BBA293-708C-4261-9FD1-AE04041D5F79}" type="slidenum">
              <a:rPr lang="ja-JP" altLang="en-US" smtClean="0"/>
              <a:pPr/>
              <a:t>13</a:t>
            </a:fld>
            <a:endParaRPr lang="ja-JP" altLang="en-US"/>
          </a:p>
        </p:txBody>
      </p:sp>
    </p:spTree>
    <p:extLst>
      <p:ext uri="{BB962C8B-B14F-4D97-AF65-F5344CB8AC3E}">
        <p14:creationId xmlns:p14="http://schemas.microsoft.com/office/powerpoint/2010/main" val="324882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368300"/>
            <a:ext cx="6623050" cy="3725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BBA293-708C-4261-9FD1-AE04041D5F79}" type="slidenum">
              <a:rPr lang="ja-JP" altLang="en-US" smtClean="0"/>
              <a:pPr/>
              <a:t>14</a:t>
            </a:fld>
            <a:endParaRPr lang="ja-JP" altLang="en-US"/>
          </a:p>
        </p:txBody>
      </p:sp>
    </p:spTree>
    <p:extLst>
      <p:ext uri="{BB962C8B-B14F-4D97-AF65-F5344CB8AC3E}">
        <p14:creationId xmlns:p14="http://schemas.microsoft.com/office/powerpoint/2010/main" val="1464131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368300"/>
            <a:ext cx="6623050" cy="3725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BBA293-708C-4261-9FD1-AE04041D5F79}" type="slidenum">
              <a:rPr lang="ja-JP" altLang="en-US" smtClean="0"/>
              <a:pPr/>
              <a:t>15</a:t>
            </a:fld>
            <a:endParaRPr lang="ja-JP" altLang="en-US"/>
          </a:p>
        </p:txBody>
      </p:sp>
    </p:spTree>
    <p:extLst>
      <p:ext uri="{BB962C8B-B14F-4D97-AF65-F5344CB8AC3E}">
        <p14:creationId xmlns:p14="http://schemas.microsoft.com/office/powerpoint/2010/main" val="659134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368300"/>
            <a:ext cx="6623050" cy="37258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0" dirty="0">
                <a:solidFill>
                  <a:schemeClr val="tx1">
                    <a:lumMod val="85000"/>
                    <a:lumOff val="15000"/>
                  </a:schemeClr>
                </a:solidFill>
                <a:latin typeface="+mn-lt"/>
                <a:ea typeface="Verdana" panose="020B0604030504040204" pitchFamily="34" charset="0"/>
                <a:cs typeface="Verdana" panose="020B0604030504040204" pitchFamily="34" charset="0"/>
              </a:rPr>
              <a:t>Sound</a:t>
            </a:r>
            <a:r>
              <a:rPr lang="zh-CN" altLang="en-US" sz="1200" kern="0" dirty="0">
                <a:solidFill>
                  <a:schemeClr val="tx1">
                    <a:lumMod val="85000"/>
                    <a:lumOff val="15000"/>
                  </a:schemeClr>
                </a:solidFill>
                <a:latin typeface="+mn-lt"/>
                <a:ea typeface="Verdana" panose="020B0604030504040204" pitchFamily="34" charset="0"/>
                <a:cs typeface="Verdana" panose="020B0604030504040204" pitchFamily="34" charset="0"/>
              </a:rPr>
              <a:t> </a:t>
            </a:r>
            <a:r>
              <a:rPr lang="en-US" altLang="zh-CN" sz="1200" kern="0" dirty="0">
                <a:solidFill>
                  <a:schemeClr val="tx1">
                    <a:lumMod val="85000"/>
                    <a:lumOff val="15000"/>
                  </a:schemeClr>
                </a:solidFill>
                <a:latin typeface="+mn-lt"/>
                <a:ea typeface="Verdana" panose="020B0604030504040204" pitchFamily="34" charset="0"/>
                <a:cs typeface="Verdana" panose="020B0604030504040204" pitchFamily="34" charset="0"/>
              </a:rPr>
              <a:t>is everywhere in our world. Sound event would happen in many environments: domestic environment, industrial plant environment, etc. Sound event detection is trying to classify the event and also provide the location of the event. While in some situation, especially in the industrial case, it is important to real-time response the event when it happened.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0" dirty="0">
                <a:solidFill>
                  <a:schemeClr val="tx1">
                    <a:lumMod val="85000"/>
                    <a:lumOff val="15000"/>
                  </a:schemeClr>
                </a:solidFill>
                <a:latin typeface="+mn-lt"/>
                <a:ea typeface="Verdana" panose="020B0604030504040204" pitchFamily="34" charset="0"/>
                <a:cs typeface="Verdana" panose="020B0604030504040204" pitchFamily="34" charset="0"/>
              </a:rPr>
              <a:t>That is our project would focus on: Sound Event Early</a:t>
            </a:r>
            <a:r>
              <a:rPr lang="zh-CN" altLang="en-US" sz="1200" kern="0" dirty="0">
                <a:solidFill>
                  <a:schemeClr val="tx1">
                    <a:lumMod val="85000"/>
                    <a:lumOff val="15000"/>
                  </a:schemeClr>
                </a:solidFill>
                <a:latin typeface="+mn-lt"/>
                <a:ea typeface="Verdana" panose="020B0604030504040204" pitchFamily="34" charset="0"/>
                <a:cs typeface="Verdana" panose="020B0604030504040204" pitchFamily="34" charset="0"/>
              </a:rPr>
              <a:t> </a:t>
            </a:r>
            <a:r>
              <a:rPr lang="en-US" altLang="zh-CN" sz="1200" kern="0" dirty="0">
                <a:solidFill>
                  <a:schemeClr val="tx1">
                    <a:lumMod val="85000"/>
                    <a:lumOff val="15000"/>
                  </a:schemeClr>
                </a:solidFill>
                <a:latin typeface="+mn-lt"/>
                <a:ea typeface="Verdana" panose="020B0604030504040204" pitchFamily="34" charset="0"/>
                <a:cs typeface="Verdana" panose="020B0604030504040204" pitchFamily="34" charset="0"/>
              </a:rPr>
              <a:t>Detection. Given a steam audio, our goal is to Detect each event and reduce the detection delay.</a:t>
            </a:r>
          </a:p>
          <a:p>
            <a:endParaRPr lang="en-US" dirty="0"/>
          </a:p>
        </p:txBody>
      </p:sp>
      <p:sp>
        <p:nvSpPr>
          <p:cNvPr id="4" name="Slide Number Placeholder 3"/>
          <p:cNvSpPr>
            <a:spLocks noGrp="1"/>
          </p:cNvSpPr>
          <p:nvPr>
            <p:ph type="sldNum" sz="quarter" idx="5"/>
          </p:nvPr>
        </p:nvSpPr>
        <p:spPr/>
        <p:txBody>
          <a:bodyPr/>
          <a:lstStyle/>
          <a:p>
            <a:fld id="{CFBBA293-708C-4261-9FD1-AE04041D5F79}" type="slidenum">
              <a:rPr lang="ja-JP" altLang="en-US" smtClean="0"/>
              <a:pPr/>
              <a:t>2</a:t>
            </a:fld>
            <a:endParaRPr lang="ja-JP" altLang="en-US"/>
          </a:p>
        </p:txBody>
      </p:sp>
    </p:spTree>
    <p:extLst>
      <p:ext uri="{BB962C8B-B14F-4D97-AF65-F5344CB8AC3E}">
        <p14:creationId xmlns:p14="http://schemas.microsoft.com/office/powerpoint/2010/main" val="3399752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368300"/>
            <a:ext cx="6623050" cy="3725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BBA293-708C-4261-9FD1-AE04041D5F79}" type="slidenum">
              <a:rPr lang="ja-JP" altLang="en-US" smtClean="0"/>
              <a:pPr/>
              <a:t>3</a:t>
            </a:fld>
            <a:endParaRPr lang="ja-JP" altLang="en-US"/>
          </a:p>
        </p:txBody>
      </p:sp>
    </p:spTree>
    <p:extLst>
      <p:ext uri="{BB962C8B-B14F-4D97-AF65-F5344CB8AC3E}">
        <p14:creationId xmlns:p14="http://schemas.microsoft.com/office/powerpoint/2010/main" val="1050424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368300"/>
            <a:ext cx="6623050" cy="3725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BBA293-708C-4261-9FD1-AE04041D5F79}" type="slidenum">
              <a:rPr lang="ja-JP" altLang="en-US" smtClean="0"/>
              <a:pPr/>
              <a:t>4</a:t>
            </a:fld>
            <a:endParaRPr lang="ja-JP" altLang="en-US"/>
          </a:p>
        </p:txBody>
      </p:sp>
    </p:spTree>
    <p:extLst>
      <p:ext uri="{BB962C8B-B14F-4D97-AF65-F5344CB8AC3E}">
        <p14:creationId xmlns:p14="http://schemas.microsoft.com/office/powerpoint/2010/main" val="1125587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368300"/>
            <a:ext cx="6623050" cy="3725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BBA293-708C-4261-9FD1-AE04041D5F79}" type="slidenum">
              <a:rPr lang="ja-JP" altLang="en-US" smtClean="0"/>
              <a:pPr/>
              <a:t>5</a:t>
            </a:fld>
            <a:endParaRPr lang="ja-JP" altLang="en-US"/>
          </a:p>
        </p:txBody>
      </p:sp>
    </p:spTree>
    <p:extLst>
      <p:ext uri="{BB962C8B-B14F-4D97-AF65-F5344CB8AC3E}">
        <p14:creationId xmlns:p14="http://schemas.microsoft.com/office/powerpoint/2010/main" val="3191493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introduce a baseline for sound event early detection. Given the streaming audio signal, after the Fourier transform, we get the x_1, x_2 and until the current segment </a:t>
            </a:r>
            <a:r>
              <a:rPr lang="en-US" dirty="0" err="1"/>
              <a:t>x_t</a:t>
            </a:r>
            <a:r>
              <a:rPr lang="en-US" dirty="0"/>
              <a:t>, the baseline consider a CNN+RNN model to predict the class probability for each </a:t>
            </a:r>
            <a:r>
              <a:rPr lang="en-US" dirty="0" err="1"/>
              <a:t>x_t</a:t>
            </a:r>
            <a:r>
              <a:rPr lang="en-US" dirty="0"/>
              <a:t>.</a:t>
            </a:r>
          </a:p>
          <a:p>
            <a:r>
              <a:rPr lang="en-US" dirty="0"/>
              <a:t>The right figure is a binary case example of using baseline model to do early detection, we can see that the baseline model give a positive prediction when event is not happening. We call this is the overconfidence issue.</a:t>
            </a:r>
          </a:p>
          <a:p>
            <a:r>
              <a:rPr lang="en-US" dirty="0"/>
              <a:t>In our work, we consider  Evidence Uncertainty to solve this overconfidence issue!</a:t>
            </a:r>
          </a:p>
        </p:txBody>
      </p:sp>
      <p:sp>
        <p:nvSpPr>
          <p:cNvPr id="4" name="Slide Number Placeholder 3"/>
          <p:cNvSpPr>
            <a:spLocks noGrp="1"/>
          </p:cNvSpPr>
          <p:nvPr>
            <p:ph type="sldNum" sz="quarter" idx="5"/>
          </p:nvPr>
        </p:nvSpPr>
        <p:spPr/>
        <p:txBody>
          <a:bodyPr/>
          <a:lstStyle/>
          <a:p>
            <a:fld id="{23E639D4-3672-2846-8935-ED2E5709F73A}" type="slidenum">
              <a:rPr lang="en-US" smtClean="0"/>
              <a:t>6</a:t>
            </a:fld>
            <a:endParaRPr lang="en-US" dirty="0"/>
          </a:p>
        </p:txBody>
      </p:sp>
    </p:spTree>
    <p:extLst>
      <p:ext uri="{BB962C8B-B14F-4D97-AF65-F5344CB8AC3E}">
        <p14:creationId xmlns:p14="http://schemas.microsoft.com/office/powerpoint/2010/main" val="3612298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Well, what is the evidence uncertainty? I will use this simple image classification to introduce evidence uncertainty.</a:t>
            </a:r>
          </a:p>
          <a:p>
            <a:r>
              <a:rPr kumimoji="1" lang="en-US" altLang="zh-CN" dirty="0"/>
              <a:t>In this three classes classification task, our training set includes dog, cat and pig three classes, then for a test image, we will collect the empirical evidence by find the most similar training images. For example, in this case, the test image include all three animals, the empirical evidence is 3 for each class.</a:t>
            </a:r>
          </a:p>
          <a:p>
            <a:r>
              <a:rPr kumimoji="1" lang="en-US" altLang="zh-CN" dirty="0"/>
              <a:t>Then, we can use the evidence to quantify different uncertainty induced by different root causes. In deep learning, we are often interested in predicting class probabilities. In this example, the vector of probabilities, denoted by p, can be calculated based on a normalization of the evidence of the three classes. Based on the estimated class probabilities, we can then calculate its entropy uncertainty.</a:t>
            </a:r>
          </a:p>
        </p:txBody>
      </p:sp>
      <p:sp>
        <p:nvSpPr>
          <p:cNvPr id="4" name="灯片编号占位符 3"/>
          <p:cNvSpPr>
            <a:spLocks noGrp="1"/>
          </p:cNvSpPr>
          <p:nvPr>
            <p:ph type="sldNum" sz="quarter" idx="5"/>
          </p:nvPr>
        </p:nvSpPr>
        <p:spPr/>
        <p:txBody>
          <a:bodyPr/>
          <a:lstStyle/>
          <a:p>
            <a:fld id="{DF61EA0F-A667-4B49-8422-0062BC55E249}" type="slidenum">
              <a:rPr lang="en-US" smtClean="0"/>
              <a:t>7</a:t>
            </a:fld>
            <a:endParaRPr lang="en-US"/>
          </a:p>
        </p:txBody>
      </p:sp>
    </p:spTree>
    <p:extLst>
      <p:ext uri="{BB962C8B-B14F-4D97-AF65-F5344CB8AC3E}">
        <p14:creationId xmlns:p14="http://schemas.microsoft.com/office/powerpoint/2010/main" val="2015021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the belief theory domain, such as subjective logic, the researchers are often interested in predicting subjective opinions, rather class probabilities. In this example, the subjective opinion is defined as the beliefs of the three classes, denoted as b1, b2 and b3, plus an uncertainty component, denoted as u. The summation of all the beliefs and the uncertainty should equal to 1. Using the equations on the right, we can calculate the beliefs b1= b2 = b3 = 0.25. The uncertainty u equals to 0.25. </a:t>
            </a:r>
          </a:p>
          <a:p>
            <a:endParaRPr kumimoji="1" lang="en-US" altLang="zh-CN" dirty="0"/>
          </a:p>
          <a:p>
            <a:r>
              <a:rPr kumimoji="1" lang="en-US" altLang="zh-CN" dirty="0"/>
              <a:t>There is a very nice property of subjective opinions. A subjective opinion can be equivalently represented by the parameters of a Dirichlet distribution, denoted as alpha, based on the relation that alpha equals the evidence e plus 1. Here we show the density plot of a Dirichlet distribution in a simplex of the three classes. </a:t>
            </a:r>
          </a:p>
        </p:txBody>
      </p:sp>
      <p:sp>
        <p:nvSpPr>
          <p:cNvPr id="4" name="灯片编号占位符 3"/>
          <p:cNvSpPr>
            <a:spLocks noGrp="1"/>
          </p:cNvSpPr>
          <p:nvPr>
            <p:ph type="sldNum" sz="quarter" idx="5"/>
          </p:nvPr>
        </p:nvSpPr>
        <p:spPr/>
        <p:txBody>
          <a:bodyPr/>
          <a:lstStyle/>
          <a:p>
            <a:fld id="{DF61EA0F-A667-4B49-8422-0062BC55E249}" type="slidenum">
              <a:rPr lang="en-US" smtClean="0"/>
              <a:t>8</a:t>
            </a:fld>
            <a:endParaRPr lang="en-US"/>
          </a:p>
        </p:txBody>
      </p:sp>
    </p:spTree>
    <p:extLst>
      <p:ext uri="{BB962C8B-B14F-4D97-AF65-F5344CB8AC3E}">
        <p14:creationId xmlns:p14="http://schemas.microsoft.com/office/powerpoint/2010/main" val="1171826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can find some connections between class probabilities and subjective opinions. </a:t>
            </a:r>
            <a:endParaRPr kumimoji="1" lang="zh-CN" altLang="en-US" dirty="0"/>
          </a:p>
          <a:p>
            <a:endParaRPr kumimoji="1" lang="en-US" altLang="zh-CN" dirty="0"/>
          </a:p>
          <a:p>
            <a:r>
              <a:rPr kumimoji="1" lang="en-US" altLang="zh-CN" dirty="0"/>
              <a:t>First, if the uncertainty u in a subjective opinion equals to 0, then the beliefs of the three classes, b1, b2, and b3, are the same as the class probabilities, p1, p2, and p3, respectively. </a:t>
            </a:r>
          </a:p>
          <a:p>
            <a:endParaRPr kumimoji="1" lang="en-US" altLang="zh-CN" dirty="0"/>
          </a:p>
          <a:p>
            <a:r>
              <a:rPr kumimoji="1" lang="en-US" altLang="zh-CN" dirty="0"/>
              <a:t>Second, the vector of class probabilities p in this example can be shown as a point estimator in the simplex of a Dirichlet distribution. </a:t>
            </a:r>
          </a:p>
          <a:p>
            <a:endParaRPr kumimoji="1" lang="en-US" altLang="zh-CN" dirty="0"/>
          </a:p>
          <a:p>
            <a:r>
              <a:rPr kumimoji="1" lang="en-US" altLang="zh-CN" dirty="0"/>
              <a:t>From the Bayesian view, the class probabilities are the parameters of a Categorical distribution about the true class label y of the test image. In comparison, alpha are the parameters of a prior Dirichlet distribution of the class probabilities p. It indicates that class probabilities provide the first-order uncertainty information, but a Dirichlet distribution provides the second-order uncertainty information about the true class label of the test image.  </a:t>
            </a:r>
          </a:p>
          <a:p>
            <a:endParaRPr kumimoji="1" lang="en-US" altLang="zh-CN" dirty="0"/>
          </a:p>
          <a:p>
            <a:r>
              <a:rPr kumimoji="1" lang="en-US" altLang="zh-CN" dirty="0"/>
              <a:t>These connections indicate that a Dirichlet distribution is able to quantify more information of uncertainty than class probabilities. </a:t>
            </a:r>
          </a:p>
        </p:txBody>
      </p:sp>
      <p:sp>
        <p:nvSpPr>
          <p:cNvPr id="4" name="灯片编号占位符 3"/>
          <p:cNvSpPr>
            <a:spLocks noGrp="1"/>
          </p:cNvSpPr>
          <p:nvPr>
            <p:ph type="sldNum" sz="quarter" idx="5"/>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14068954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urpose_A">
    <p:bg bwMode="ltGray">
      <p:bgPr>
        <a:gradFill flip="none" rotWithShape="1">
          <a:gsLst>
            <a:gs pos="65000">
              <a:schemeClr val="tx2"/>
            </a:gs>
            <a:gs pos="10000">
              <a:srgbClr val="65B3A4"/>
            </a:gs>
            <a:gs pos="0">
              <a:srgbClr val="A0D8AD"/>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4" name="図 3"/>
          <p:cNvPicPr>
            <a:picLocks noChangeAspect="1"/>
          </p:cNvPicPr>
          <p:nvPr userDrawn="1"/>
        </p:nvPicPr>
        <p:blipFill rotWithShape="1">
          <a:blip r:embed="rId2">
            <a:extLst>
              <a:ext uri="{28A0092B-C50C-407E-A947-70E740481C1C}">
                <a14:useLocalDpi xmlns:a14="http://schemas.microsoft.com/office/drawing/2010/main" val="0"/>
              </a:ext>
            </a:extLst>
          </a:blip>
          <a:srcRect l="19444" t="19444"/>
          <a:stretch/>
        </p:blipFill>
        <p:spPr bwMode="gray">
          <a:xfrm>
            <a:off x="2371672" y="1333500"/>
            <a:ext cx="9818682" cy="5524500"/>
          </a:xfrm>
          <a:prstGeom prst="rect">
            <a:avLst/>
          </a:prstGeom>
        </p:spPr>
      </p:pic>
    </p:spTree>
    <p:extLst>
      <p:ext uri="{BB962C8B-B14F-4D97-AF65-F5344CB8AC3E}">
        <p14:creationId xmlns:p14="http://schemas.microsoft.com/office/powerpoint/2010/main" val="4101551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ad line &amp; Contents(whit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コンテンツ プレースホルダー"/>
          <p:cNvSpPr>
            <a:spLocks noGrp="1"/>
          </p:cNvSpPr>
          <p:nvPr>
            <p:ph sz="quarter" idx="12" hasCustomPrompt="1"/>
          </p:nvPr>
        </p:nvSpPr>
        <p:spPr bwMode="gray">
          <a:xfrm>
            <a:off x="263525" y="2024063"/>
            <a:ext cx="11664950" cy="4141787"/>
          </a:xfrm>
          <a:prstGeom prst="rect">
            <a:avLst/>
          </a:prstGeom>
        </p:spPr>
        <p:txBody>
          <a:bodyPr vert="horz" lIns="91440" tIns="45720" rIns="91440" bIns="45720" rtlCol="0">
            <a:noAutofit/>
          </a:bodyPr>
          <a:lstStyle>
            <a:lvl1pPr>
              <a:defRPr lang="en-US" altLang="ja-JP" dirty="0" smtClean="0"/>
            </a:lvl1pPr>
            <a:lvl2pPr>
              <a:defRPr lang="en-US" altLang="ja-JP" dirty="0" smtClean="0"/>
            </a:lvl2pPr>
            <a:lvl3pPr>
              <a:defRPr lang="en-US" altLang="ja-JP" dirty="0" smtClean="0"/>
            </a:lvl3pPr>
            <a:lvl4pPr>
              <a:defRPr lang="en-US" altLang="ja-JP" dirty="0" smtClean="0"/>
            </a:lvl4pPr>
            <a:lvl5pPr>
              <a:defRPr lang="en-US" altLang="ja-JP" dirty="0" smtClean="0"/>
            </a:lvl5pPr>
          </a:lstStyle>
          <a:p>
            <a:pPr lvl="0"/>
            <a:r>
              <a:rPr kumimoji="1" lang="en-US" altLang="ja-JP" dirty="0"/>
              <a:t>Enter the text.</a:t>
            </a:r>
          </a:p>
          <a:p>
            <a:pPr lvl="1"/>
            <a:r>
              <a:rPr kumimoji="1" lang="en-US" altLang="ja-JP" dirty="0"/>
              <a:t>Second level</a:t>
            </a:r>
          </a:p>
          <a:p>
            <a:pPr lvl="2"/>
            <a:r>
              <a:rPr kumimoji="1" lang="en-US" altLang="ja-JP" dirty="0"/>
              <a:t>Third level</a:t>
            </a:r>
          </a:p>
          <a:p>
            <a:pPr lvl="3"/>
            <a:r>
              <a:rPr kumimoji="1" lang="en-US" altLang="ja-JP" dirty="0"/>
              <a:t>Fourth level</a:t>
            </a:r>
          </a:p>
          <a:p>
            <a:pPr lvl="4"/>
            <a:r>
              <a:rPr kumimoji="1" lang="en-US" altLang="ja-JP" dirty="0"/>
              <a:t>Enter the text.</a:t>
            </a:r>
          </a:p>
          <a:p>
            <a:pPr lvl="0"/>
            <a:endParaRPr kumimoji="1" lang="en-US" altLang="ja-JP" dirty="0"/>
          </a:p>
        </p:txBody>
      </p:sp>
      <p:sp>
        <p:nvSpPr>
          <p:cNvPr id="8"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fontAlgn="base">
              <a:spcBef>
                <a:spcPct val="0"/>
              </a:spcBef>
              <a:spcAft>
                <a:spcPct val="0"/>
              </a:spcAft>
              <a:defRPr/>
            </a:pPr>
            <a:fld id="{8BB99341-3773-4AA0-9F9D-94F83AE5E06F}" type="slidenum">
              <a:rPr lang="en-US" altLang="ja-JP" sz="1067" b="0" baseline="0" smtClean="0">
                <a:solidFill>
                  <a:schemeClr val="tx1">
                    <a:lumMod val="50000"/>
                    <a:lumOff val="50000"/>
                  </a:schemeClr>
                </a:solidFill>
                <a:latin typeface="+mn-lt"/>
                <a:ea typeface="+mn-ea"/>
              </a:rPr>
              <a:pPr fontAlgn="base">
                <a:spcBef>
                  <a:spcPct val="0"/>
                </a:spcBef>
                <a:spcAft>
                  <a:spcPct val="0"/>
                </a:spcAft>
                <a:defRPr/>
              </a:pPr>
              <a:t>‹#›</a:t>
            </a:fld>
            <a:endParaRPr lang="en-US" altLang="ja-JP" sz="1067" b="0" baseline="0" dirty="0">
              <a:solidFill>
                <a:schemeClr val="tx1">
                  <a:lumMod val="50000"/>
                  <a:lumOff val="50000"/>
                </a:schemeClr>
              </a:solidFill>
              <a:latin typeface="+mn-lt"/>
              <a:ea typeface="+mn-ea"/>
            </a:endParaRPr>
          </a:p>
        </p:txBody>
      </p:sp>
      <p:pic>
        <p:nvPicPr>
          <p:cNvPr id="9" name="図 8"/>
          <p:cNvPicPr>
            <a:picLocks noChangeAspect="1"/>
          </p:cNvPicPr>
          <p:nvPr userDrawn="1"/>
        </p:nvPicPr>
        <p:blipFill>
          <a:blip r:embed="rId3"/>
          <a:stretch>
            <a:fillRect/>
          </a:stretch>
        </p:blipFill>
        <p:spPr bwMode="gray">
          <a:xfrm>
            <a:off x="9616302" y="6517511"/>
            <a:ext cx="2311647" cy="182055"/>
          </a:xfrm>
          <a:prstGeom prst="rect">
            <a:avLst/>
          </a:prstGeom>
        </p:spPr>
      </p:pic>
      <p:sp>
        <p:nvSpPr>
          <p:cNvPr id="16"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
        <p:nvSpPr>
          <p:cNvPr id="26" name="テキスト プレースホルダー 3"/>
          <p:cNvSpPr>
            <a:spLocks noGrp="1"/>
          </p:cNvSpPr>
          <p:nvPr>
            <p:ph type="body" sz="quarter" idx="13" hasCustomPrompt="1"/>
          </p:nvPr>
        </p:nvSpPr>
        <p:spPr>
          <a:xfrm>
            <a:off x="263529" y="1030574"/>
            <a:ext cx="11664950" cy="743658"/>
          </a:xfrm>
        </p:spPr>
        <p:txBody>
          <a:bodyPr anchor="ctr"/>
          <a:lstStyle>
            <a:lvl1pPr marL="0" indent="0" defTabSz="914400" latinLnBrk="0">
              <a:lnSpc>
                <a:spcPct val="110000"/>
              </a:lnSpc>
              <a:spcBef>
                <a:spcPts val="100"/>
              </a:spcBef>
              <a:buFontTx/>
              <a:buNone/>
              <a:defRPr sz="2600"/>
            </a:lvl1pPr>
            <a:lvl2pPr marL="355557" indent="0">
              <a:buFontTx/>
              <a:buNone/>
              <a:defRPr sz="2600"/>
            </a:lvl2pPr>
            <a:lvl3pPr marL="598942" indent="0">
              <a:buFontTx/>
              <a:buNone/>
              <a:defRPr sz="2600"/>
            </a:lvl3pPr>
            <a:lvl4pPr marL="719578" indent="0">
              <a:buFontTx/>
              <a:buNone/>
              <a:defRPr sz="2600"/>
            </a:lvl4pPr>
            <a:lvl5pPr marL="835982" indent="0">
              <a:buFontTx/>
              <a:buNone/>
              <a:defRPr sz="2600"/>
            </a:lvl5pPr>
          </a:lstStyle>
          <a:p>
            <a:pPr marL="0" lvl="0" indent="0" defTabSz="914400" latinLnBrk="0">
              <a:lnSpc>
                <a:spcPct val="110000"/>
              </a:lnSpc>
              <a:spcBef>
                <a:spcPts val="100"/>
              </a:spcBef>
              <a:buFontTx/>
              <a:buNone/>
            </a:pPr>
            <a:r>
              <a:rPr lang="en-US" altLang="ja-JP" dirty="0"/>
              <a:t>Use this layout for headline</a:t>
            </a:r>
          </a:p>
        </p:txBody>
      </p:sp>
      <p:sp>
        <p:nvSpPr>
          <p:cNvPr id="10" name="正方形/長方形 9"/>
          <p:cNvSpPr/>
          <p:nvPr userDrawn="1"/>
        </p:nvSpPr>
        <p:spPr bwMode="gray">
          <a:xfrm>
            <a:off x="0" y="6795600"/>
            <a:ext cx="12192000" cy="62400"/>
          </a:xfrm>
          <a:prstGeom prst="rect">
            <a:avLst/>
          </a:prstGeom>
          <a:gradFill flip="none" rotWithShape="1">
            <a:gsLst>
              <a:gs pos="0">
                <a:srgbClr val="A0D8AD"/>
              </a:gs>
              <a:gs pos="10000">
                <a:srgbClr val="65B3A4"/>
              </a:gs>
              <a:gs pos="65000">
                <a:schemeClr val="tx2"/>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ja-JP" altLang="en-US" sz="2400" b="1" dirty="0">
              <a:latin typeface="+mj-ea"/>
              <a:ea typeface="+mj-ea"/>
            </a:endParaRPr>
          </a:p>
        </p:txBody>
      </p:sp>
    </p:spTree>
    <p:extLst>
      <p:ext uri="{BB962C8B-B14F-4D97-AF65-F5344CB8AC3E}">
        <p14:creationId xmlns:p14="http://schemas.microsoft.com/office/powerpoint/2010/main" val="388320017"/>
      </p:ext>
    </p:extLst>
  </p:cSld>
  <p:clrMapOvr>
    <a:masterClrMapping/>
  </p:clrMapOvr>
  <p:extLst>
    <p:ext uri="{DCECCB84-F9BA-43D5-87BE-67443E8EF086}">
      <p15:sldGuideLst xmlns:p15="http://schemas.microsoft.com/office/powerpoint/2012/main">
        <p15:guide id="6" orient="horz" pos="3884" userDrawn="1">
          <p15:clr>
            <a:srgbClr val="A4A3A4"/>
          </p15:clr>
        </p15:guide>
        <p15:guide id="7" orient="horz" pos="1275"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white)">
    <p:bg bwMode="gray">
      <p:bgPr>
        <a:solidFill>
          <a:schemeClr val="bg1"/>
        </a:solidFill>
        <a:effectLst/>
      </p:bgPr>
    </p:bg>
    <p:spTree>
      <p:nvGrpSpPr>
        <p:cNvPr id="1" name=""/>
        <p:cNvGrpSpPr/>
        <p:nvPr/>
      </p:nvGrpSpPr>
      <p:grpSpPr>
        <a:xfrm>
          <a:off x="0" y="0"/>
          <a:ext cx="0" cy="0"/>
          <a:chOff x="0" y="0"/>
          <a:chExt cx="0" cy="0"/>
        </a:xfrm>
      </p:grpSpPr>
      <p:sp>
        <p:nvSpPr>
          <p:cNvPr id="5"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fontAlgn="base">
              <a:spcBef>
                <a:spcPct val="0"/>
              </a:spcBef>
              <a:spcAft>
                <a:spcPct val="0"/>
              </a:spcAft>
              <a:defRPr/>
            </a:pPr>
            <a:fld id="{8BB99341-3773-4AA0-9F9D-94F83AE5E06F}" type="slidenum">
              <a:rPr lang="en-US" altLang="ja-JP" sz="1067" b="0" baseline="0" smtClean="0">
                <a:solidFill>
                  <a:schemeClr val="tx1">
                    <a:lumMod val="50000"/>
                    <a:lumOff val="50000"/>
                  </a:schemeClr>
                </a:solidFill>
                <a:latin typeface="+mn-lt"/>
                <a:ea typeface="+mn-ea"/>
              </a:rPr>
              <a:pPr fontAlgn="base">
                <a:spcBef>
                  <a:spcPct val="0"/>
                </a:spcBef>
                <a:spcAft>
                  <a:spcPct val="0"/>
                </a:spcAft>
                <a:defRPr/>
              </a:pPr>
              <a:t>‹#›</a:t>
            </a:fld>
            <a:endParaRPr lang="en-US" altLang="ja-JP" sz="1067" b="0" baseline="0" dirty="0">
              <a:solidFill>
                <a:schemeClr val="tx1">
                  <a:lumMod val="50000"/>
                  <a:lumOff val="50000"/>
                </a:schemeClr>
              </a:solidFill>
              <a:latin typeface="+mn-lt"/>
              <a:ea typeface="+mn-ea"/>
            </a:endParaRPr>
          </a:p>
        </p:txBody>
      </p:sp>
      <p:pic>
        <p:nvPicPr>
          <p:cNvPr id="6" name="図 5"/>
          <p:cNvPicPr>
            <a:picLocks noChangeAspect="1"/>
          </p:cNvPicPr>
          <p:nvPr userDrawn="1"/>
        </p:nvPicPr>
        <p:blipFill>
          <a:blip r:embed="rId2"/>
          <a:stretch>
            <a:fillRect/>
          </a:stretch>
        </p:blipFill>
        <p:spPr bwMode="gray">
          <a:xfrm>
            <a:off x="9616302" y="6517511"/>
            <a:ext cx="2311647" cy="182055"/>
          </a:xfrm>
          <a:prstGeom prst="rect">
            <a:avLst/>
          </a:prstGeom>
        </p:spPr>
      </p:pic>
      <p:sp>
        <p:nvSpPr>
          <p:cNvPr id="7" name="正方形/長方形 6"/>
          <p:cNvSpPr/>
          <p:nvPr userDrawn="1"/>
        </p:nvSpPr>
        <p:spPr bwMode="gray">
          <a:xfrm>
            <a:off x="0" y="6795600"/>
            <a:ext cx="12192000" cy="62400"/>
          </a:xfrm>
          <a:prstGeom prst="rect">
            <a:avLst/>
          </a:prstGeom>
          <a:gradFill flip="none" rotWithShape="1">
            <a:gsLst>
              <a:gs pos="0">
                <a:srgbClr val="A0D8AD"/>
              </a:gs>
              <a:gs pos="10000">
                <a:srgbClr val="65B3A4"/>
              </a:gs>
              <a:gs pos="65000">
                <a:schemeClr val="tx2"/>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ja-JP" altLang="en-US" sz="2400" b="1" dirty="0">
              <a:latin typeface="+mj-ea"/>
              <a:ea typeface="+mj-ea"/>
            </a:endParaRPr>
          </a:p>
        </p:txBody>
      </p:sp>
    </p:spTree>
    <p:extLst>
      <p:ext uri="{BB962C8B-B14F-4D97-AF65-F5344CB8AC3E}">
        <p14:creationId xmlns:p14="http://schemas.microsoft.com/office/powerpoint/2010/main" val="892778390"/>
      </p:ext>
    </p:extLst>
  </p:cSld>
  <p:clrMapOvr>
    <a:masterClrMapping/>
  </p:clrMapOvr>
  <p:extLst>
    <p:ext uri="{DCECCB84-F9BA-43D5-87BE-67443E8EF086}">
      <p15:sldGuideLst xmlns:p15="http://schemas.microsoft.com/office/powerpoint/2012/main">
        <p15:guide id="2" pos="3840"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deep)">
    <p:bg bwMode="ltGray">
      <p:bgPr>
        <a:solidFill>
          <a:srgbClr val="191919"/>
        </a:solidFill>
        <a:effectLst/>
      </p:bgPr>
    </p:bg>
    <p:spTree>
      <p:nvGrpSpPr>
        <p:cNvPr id="1" name=""/>
        <p:cNvGrpSpPr/>
        <p:nvPr/>
      </p:nvGrpSpPr>
      <p:grpSpPr>
        <a:xfrm>
          <a:off x="0" y="0"/>
          <a:ext cx="0" cy="0"/>
          <a:chOff x="0" y="0"/>
          <a:chExt cx="0" cy="0"/>
        </a:xfrm>
      </p:grpSpPr>
      <p:sp>
        <p:nvSpPr>
          <p:cNvPr id="6"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fontAlgn="base">
              <a:spcBef>
                <a:spcPct val="0"/>
              </a:spcBef>
              <a:spcAft>
                <a:spcPct val="0"/>
              </a:spcAft>
              <a:defRPr/>
            </a:pPr>
            <a:fld id="{8BB99341-3773-4AA0-9F9D-94F83AE5E06F}" type="slidenum">
              <a:rPr lang="en-US" altLang="ja-JP" sz="1067" b="0" baseline="0" smtClean="0">
                <a:solidFill>
                  <a:schemeClr val="bg1"/>
                </a:solidFill>
                <a:latin typeface="+mn-lt"/>
                <a:ea typeface="+mn-ea"/>
              </a:rPr>
              <a:pPr fontAlgn="base">
                <a:spcBef>
                  <a:spcPct val="0"/>
                </a:spcBef>
                <a:spcAft>
                  <a:spcPct val="0"/>
                </a:spcAft>
                <a:defRPr/>
              </a:pPr>
              <a:t>‹#›</a:t>
            </a:fld>
            <a:endParaRPr lang="en-US" altLang="ja-JP" sz="1067" b="0" baseline="0" dirty="0">
              <a:solidFill>
                <a:schemeClr val="bg1"/>
              </a:solidFill>
              <a:latin typeface="+mn-lt"/>
              <a:ea typeface="+mn-ea"/>
            </a:endParaRPr>
          </a:p>
        </p:txBody>
      </p:sp>
      <p:pic>
        <p:nvPicPr>
          <p:cNvPr id="10" name="図 9"/>
          <p:cNvPicPr>
            <a:picLocks noChangeAspect="1"/>
          </p:cNvPicPr>
          <p:nvPr userDrawn="1"/>
        </p:nvPicPr>
        <p:blipFill>
          <a:blip r:embed="rId2">
            <a:biLevel thresh="25000"/>
          </a:blip>
          <a:stretch>
            <a:fillRect/>
          </a:stretch>
        </p:blipFill>
        <p:spPr>
          <a:xfrm>
            <a:off x="9616828" y="6517512"/>
            <a:ext cx="2311647" cy="182055"/>
          </a:xfrm>
          <a:prstGeom prst="rect">
            <a:avLst/>
          </a:prstGeom>
        </p:spPr>
      </p:pic>
      <p:sp>
        <p:nvSpPr>
          <p:cNvPr id="7"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lvl1pPr>
              <a:defRPr>
                <a:solidFill>
                  <a:schemeClr val="bg1">
                    <a:lumMod val="95000"/>
                  </a:schemeClr>
                </a:solidFill>
              </a:defRPr>
            </a:lvl1p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
        <p:nvSpPr>
          <p:cNvPr id="8" name="正方形/長方形 7"/>
          <p:cNvSpPr/>
          <p:nvPr userDrawn="1"/>
        </p:nvSpPr>
        <p:spPr bwMode="gray">
          <a:xfrm>
            <a:off x="0" y="6795600"/>
            <a:ext cx="12192000" cy="62400"/>
          </a:xfrm>
          <a:prstGeom prst="rect">
            <a:avLst/>
          </a:prstGeom>
          <a:gradFill flip="none" rotWithShape="1">
            <a:gsLst>
              <a:gs pos="0">
                <a:srgbClr val="A0D8AD"/>
              </a:gs>
              <a:gs pos="10000">
                <a:srgbClr val="65B3A4"/>
              </a:gs>
              <a:gs pos="65000">
                <a:schemeClr val="tx2"/>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ja-JP" altLang="en-US" sz="2400" b="1" dirty="0">
              <a:latin typeface="+mj-ea"/>
              <a:ea typeface="+mj-ea"/>
            </a:endParaRPr>
          </a:p>
        </p:txBody>
      </p:sp>
    </p:spTree>
    <p:extLst>
      <p:ext uri="{BB962C8B-B14F-4D97-AF65-F5344CB8AC3E}">
        <p14:creationId xmlns:p14="http://schemas.microsoft.com/office/powerpoint/2010/main" val="263286874"/>
      </p:ext>
    </p:extLst>
  </p:cSld>
  <p:clrMapOvr>
    <a:masterClrMapping/>
  </p:clrMapOvr>
  <p:extLst>
    <p:ext uri="{DCECCB84-F9BA-43D5-87BE-67443E8EF086}">
      <p15:sldGuideLst xmlns:p15="http://schemas.microsoft.com/office/powerpoint/2012/main">
        <p15:guide id="1" orient="horz" pos="640"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s(deep)">
    <p:bg bwMode="ltGray">
      <p:bgPr>
        <a:solidFill>
          <a:srgbClr val="191919"/>
        </a:solidFill>
        <a:effectLst/>
      </p:bgPr>
    </p:bg>
    <p:spTree>
      <p:nvGrpSpPr>
        <p:cNvPr id="1" name=""/>
        <p:cNvGrpSpPr/>
        <p:nvPr/>
      </p:nvGrpSpPr>
      <p:grpSpPr>
        <a:xfrm>
          <a:off x="0" y="0"/>
          <a:ext cx="0" cy="0"/>
          <a:chOff x="0" y="0"/>
          <a:chExt cx="0" cy="0"/>
        </a:xfrm>
      </p:grpSpPr>
      <p:sp>
        <p:nvSpPr>
          <p:cNvPr id="11" name="コンテンツ プレースホルダー"/>
          <p:cNvSpPr>
            <a:spLocks noGrp="1"/>
          </p:cNvSpPr>
          <p:nvPr>
            <p:ph sz="quarter" idx="12" hasCustomPrompt="1"/>
          </p:nvPr>
        </p:nvSpPr>
        <p:spPr bwMode="gray">
          <a:xfrm>
            <a:off x="263525" y="1016000"/>
            <a:ext cx="11664950" cy="5149850"/>
          </a:xfrm>
          <a:prstGeom prst="rect">
            <a:avLst/>
          </a:prstGeom>
        </p:spPr>
        <p:txBody>
          <a:bodyPr vert="horz" lIns="91440" tIns="45720" rIns="91440" bIns="45720" rtlCol="0">
            <a:noAutofit/>
          </a:bodyPr>
          <a:lstStyle>
            <a:lvl1pPr>
              <a:buClr>
                <a:schemeClr val="bg1">
                  <a:lumMod val="95000"/>
                </a:schemeClr>
              </a:buClr>
              <a:defRPr lang="en-US" altLang="ja-JP" dirty="0" smtClean="0">
                <a:solidFill>
                  <a:schemeClr val="bg1">
                    <a:lumMod val="95000"/>
                  </a:schemeClr>
                </a:solidFill>
              </a:defRPr>
            </a:lvl1pPr>
            <a:lvl2pPr>
              <a:buClr>
                <a:schemeClr val="bg1">
                  <a:lumMod val="95000"/>
                </a:schemeClr>
              </a:buClr>
              <a:defRPr lang="en-US" altLang="ja-JP" dirty="0" smtClean="0">
                <a:solidFill>
                  <a:schemeClr val="bg1">
                    <a:lumMod val="95000"/>
                  </a:schemeClr>
                </a:solidFill>
              </a:defRPr>
            </a:lvl2pPr>
            <a:lvl3pPr>
              <a:buClr>
                <a:schemeClr val="bg1">
                  <a:lumMod val="95000"/>
                </a:schemeClr>
              </a:buClr>
              <a:defRPr lang="en-US" altLang="ja-JP" dirty="0" smtClean="0">
                <a:solidFill>
                  <a:schemeClr val="bg1">
                    <a:lumMod val="95000"/>
                  </a:schemeClr>
                </a:solidFill>
              </a:defRPr>
            </a:lvl3pPr>
            <a:lvl4pPr>
              <a:buClr>
                <a:schemeClr val="bg1">
                  <a:lumMod val="95000"/>
                </a:schemeClr>
              </a:buClr>
              <a:defRPr lang="en-US" altLang="ja-JP" dirty="0" smtClean="0">
                <a:solidFill>
                  <a:schemeClr val="bg1">
                    <a:lumMod val="95000"/>
                  </a:schemeClr>
                </a:solidFill>
              </a:defRPr>
            </a:lvl4pPr>
            <a:lvl5pPr>
              <a:defRPr lang="en-US" altLang="ja-JP" dirty="0" smtClean="0">
                <a:solidFill>
                  <a:schemeClr val="bg1">
                    <a:lumMod val="95000"/>
                  </a:schemeClr>
                </a:solidFill>
              </a:defRPr>
            </a:lvl5pPr>
          </a:lstStyle>
          <a:p>
            <a:pPr lvl="0"/>
            <a:r>
              <a:rPr kumimoji="1" lang="en-US" altLang="ja-JP" dirty="0"/>
              <a:t>Enter the text.</a:t>
            </a:r>
          </a:p>
          <a:p>
            <a:pPr lvl="1"/>
            <a:r>
              <a:rPr kumimoji="1" lang="en-US" altLang="ja-JP" dirty="0"/>
              <a:t>Second level</a:t>
            </a:r>
          </a:p>
          <a:p>
            <a:pPr lvl="2"/>
            <a:r>
              <a:rPr kumimoji="1" lang="en-US" altLang="ja-JP" dirty="0"/>
              <a:t>Third level</a:t>
            </a:r>
          </a:p>
          <a:p>
            <a:pPr lvl="3"/>
            <a:r>
              <a:rPr kumimoji="1" lang="en-US" altLang="ja-JP" dirty="0"/>
              <a:t>Fourth level</a:t>
            </a:r>
          </a:p>
          <a:p>
            <a:pPr lvl="4"/>
            <a:r>
              <a:rPr kumimoji="1" lang="en-US" altLang="ja-JP" dirty="0"/>
              <a:t>Enter the text.</a:t>
            </a:r>
          </a:p>
          <a:p>
            <a:pPr lvl="0"/>
            <a:endParaRPr kumimoji="1" lang="en-US" altLang="ja-JP" dirty="0"/>
          </a:p>
        </p:txBody>
      </p:sp>
      <p:sp>
        <p:nvSpPr>
          <p:cNvPr id="9"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fontAlgn="base">
              <a:spcBef>
                <a:spcPct val="0"/>
              </a:spcBef>
              <a:spcAft>
                <a:spcPct val="0"/>
              </a:spcAft>
              <a:defRPr/>
            </a:pPr>
            <a:fld id="{8BB99341-3773-4AA0-9F9D-94F83AE5E06F}" type="slidenum">
              <a:rPr lang="en-US" altLang="ja-JP" sz="1067" b="0" baseline="0" smtClean="0">
                <a:solidFill>
                  <a:schemeClr val="bg1"/>
                </a:solidFill>
                <a:latin typeface="+mn-lt"/>
                <a:ea typeface="+mn-ea"/>
              </a:rPr>
              <a:pPr fontAlgn="base">
                <a:spcBef>
                  <a:spcPct val="0"/>
                </a:spcBef>
                <a:spcAft>
                  <a:spcPct val="0"/>
                </a:spcAft>
                <a:defRPr/>
              </a:pPr>
              <a:t>‹#›</a:t>
            </a:fld>
            <a:endParaRPr lang="en-US" altLang="ja-JP" sz="1067" b="0" baseline="0" dirty="0">
              <a:solidFill>
                <a:schemeClr val="bg1"/>
              </a:solidFill>
              <a:latin typeface="+mn-lt"/>
              <a:ea typeface="+mn-ea"/>
            </a:endParaRPr>
          </a:p>
        </p:txBody>
      </p:sp>
      <p:pic>
        <p:nvPicPr>
          <p:cNvPr id="10" name="図 9"/>
          <p:cNvPicPr>
            <a:picLocks noChangeAspect="1"/>
          </p:cNvPicPr>
          <p:nvPr userDrawn="1"/>
        </p:nvPicPr>
        <p:blipFill>
          <a:blip r:embed="rId2">
            <a:biLevel thresh="25000"/>
          </a:blip>
          <a:stretch>
            <a:fillRect/>
          </a:stretch>
        </p:blipFill>
        <p:spPr>
          <a:xfrm>
            <a:off x="9616828" y="6517512"/>
            <a:ext cx="2311647" cy="182055"/>
          </a:xfrm>
          <a:prstGeom prst="rect">
            <a:avLst/>
          </a:prstGeom>
        </p:spPr>
      </p:pic>
      <p:sp>
        <p:nvSpPr>
          <p:cNvPr id="8"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lvl1pPr>
              <a:defRPr>
                <a:solidFill>
                  <a:schemeClr val="bg1">
                    <a:lumMod val="95000"/>
                  </a:schemeClr>
                </a:solidFill>
              </a:defRPr>
            </a:lvl1p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
        <p:nvSpPr>
          <p:cNvPr id="7" name="正方形/長方形 6"/>
          <p:cNvSpPr/>
          <p:nvPr userDrawn="1"/>
        </p:nvSpPr>
        <p:spPr bwMode="gray">
          <a:xfrm>
            <a:off x="0" y="6795600"/>
            <a:ext cx="12192000" cy="62400"/>
          </a:xfrm>
          <a:prstGeom prst="rect">
            <a:avLst/>
          </a:prstGeom>
          <a:gradFill flip="none" rotWithShape="1">
            <a:gsLst>
              <a:gs pos="0">
                <a:srgbClr val="A0D8AD"/>
              </a:gs>
              <a:gs pos="10000">
                <a:srgbClr val="65B3A4"/>
              </a:gs>
              <a:gs pos="65000">
                <a:schemeClr val="tx2"/>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ja-JP" altLang="en-US" sz="2400" b="1" dirty="0">
              <a:latin typeface="+mj-ea"/>
              <a:ea typeface="+mj-ea"/>
            </a:endParaRPr>
          </a:p>
        </p:txBody>
      </p:sp>
    </p:spTree>
    <p:extLst>
      <p:ext uri="{BB962C8B-B14F-4D97-AF65-F5344CB8AC3E}">
        <p14:creationId xmlns:p14="http://schemas.microsoft.com/office/powerpoint/2010/main" val="4033171977"/>
      </p:ext>
    </p:extLst>
  </p:cSld>
  <p:clrMapOvr>
    <a:masterClrMapping/>
  </p:clrMapOvr>
  <p:extLst>
    <p:ext uri="{DCECCB84-F9BA-43D5-87BE-67443E8EF086}">
      <p15:sldGuideLst xmlns:p15="http://schemas.microsoft.com/office/powerpoint/2012/main">
        <p15:guide id="5" orient="horz" pos="3884" userDrawn="1">
          <p15:clr>
            <a:srgbClr val="A4A3A4"/>
          </p15:clr>
        </p15:guide>
        <p15:guide id="6" orient="horz" pos="640"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Contents(deep)">
    <p:bg bwMode="ltGray">
      <p:bgPr>
        <a:solidFill>
          <a:srgbClr val="191919"/>
        </a:solidFill>
        <a:effectLst/>
      </p:bgPr>
    </p:bg>
    <p:spTree>
      <p:nvGrpSpPr>
        <p:cNvPr id="1" name=""/>
        <p:cNvGrpSpPr/>
        <p:nvPr/>
      </p:nvGrpSpPr>
      <p:grpSpPr>
        <a:xfrm>
          <a:off x="0" y="0"/>
          <a:ext cx="0" cy="0"/>
          <a:chOff x="0" y="0"/>
          <a:chExt cx="0" cy="0"/>
        </a:xfrm>
      </p:grpSpPr>
      <p:sp>
        <p:nvSpPr>
          <p:cNvPr id="11" name="コンテンツ プレースホルダー"/>
          <p:cNvSpPr>
            <a:spLocks noGrp="1"/>
          </p:cNvSpPr>
          <p:nvPr>
            <p:ph sz="quarter" idx="12" hasCustomPrompt="1"/>
          </p:nvPr>
        </p:nvSpPr>
        <p:spPr bwMode="gray">
          <a:xfrm>
            <a:off x="263525" y="1016000"/>
            <a:ext cx="11664950" cy="4860067"/>
          </a:xfrm>
          <a:prstGeom prst="rect">
            <a:avLst/>
          </a:prstGeom>
        </p:spPr>
        <p:txBody>
          <a:bodyPr vert="horz" lIns="91440" tIns="45720" rIns="91440" bIns="45720" rtlCol="0">
            <a:noAutofit/>
          </a:bodyPr>
          <a:lstStyle>
            <a:lvl1pPr>
              <a:buClr>
                <a:schemeClr val="bg1">
                  <a:lumMod val="95000"/>
                </a:schemeClr>
              </a:buClr>
              <a:defRPr lang="en-US" altLang="ja-JP" dirty="0" smtClean="0">
                <a:solidFill>
                  <a:schemeClr val="bg1">
                    <a:lumMod val="95000"/>
                  </a:schemeClr>
                </a:solidFill>
              </a:defRPr>
            </a:lvl1pPr>
            <a:lvl2pPr>
              <a:buClr>
                <a:schemeClr val="bg1">
                  <a:lumMod val="95000"/>
                </a:schemeClr>
              </a:buClr>
              <a:defRPr lang="en-US" altLang="ja-JP" dirty="0" smtClean="0">
                <a:solidFill>
                  <a:schemeClr val="bg1">
                    <a:lumMod val="95000"/>
                  </a:schemeClr>
                </a:solidFill>
              </a:defRPr>
            </a:lvl2pPr>
            <a:lvl3pPr>
              <a:buClr>
                <a:schemeClr val="bg1">
                  <a:lumMod val="95000"/>
                </a:schemeClr>
              </a:buClr>
              <a:defRPr lang="en-US" altLang="ja-JP" dirty="0" smtClean="0">
                <a:solidFill>
                  <a:schemeClr val="bg1">
                    <a:lumMod val="95000"/>
                  </a:schemeClr>
                </a:solidFill>
              </a:defRPr>
            </a:lvl3pPr>
            <a:lvl4pPr>
              <a:buClr>
                <a:schemeClr val="bg1">
                  <a:lumMod val="95000"/>
                </a:schemeClr>
              </a:buClr>
              <a:defRPr lang="en-US" altLang="ja-JP" dirty="0" smtClean="0">
                <a:solidFill>
                  <a:schemeClr val="bg1">
                    <a:lumMod val="95000"/>
                  </a:schemeClr>
                </a:solidFill>
              </a:defRPr>
            </a:lvl4pPr>
            <a:lvl5pPr>
              <a:defRPr lang="en-US" altLang="ja-JP" dirty="0" smtClean="0">
                <a:solidFill>
                  <a:schemeClr val="bg1">
                    <a:lumMod val="95000"/>
                  </a:schemeClr>
                </a:solidFill>
              </a:defRPr>
            </a:lvl5pPr>
          </a:lstStyle>
          <a:p>
            <a:pPr lvl="0"/>
            <a:r>
              <a:rPr kumimoji="1" lang="en-US" altLang="ja-JP" dirty="0"/>
              <a:t>Enter the text.</a:t>
            </a:r>
          </a:p>
          <a:p>
            <a:pPr lvl="1"/>
            <a:r>
              <a:rPr kumimoji="1" lang="en-US" altLang="ja-JP" dirty="0"/>
              <a:t>Second level</a:t>
            </a:r>
          </a:p>
          <a:p>
            <a:pPr lvl="2"/>
            <a:r>
              <a:rPr kumimoji="1" lang="en-US" altLang="ja-JP" dirty="0"/>
              <a:t>Third level</a:t>
            </a:r>
          </a:p>
          <a:p>
            <a:pPr lvl="3"/>
            <a:r>
              <a:rPr kumimoji="1" lang="en-US" altLang="ja-JP" dirty="0"/>
              <a:t>Fourth level</a:t>
            </a:r>
          </a:p>
          <a:p>
            <a:pPr lvl="4"/>
            <a:r>
              <a:rPr kumimoji="1" lang="en-US" altLang="ja-JP" dirty="0"/>
              <a:t>Enter the text.</a:t>
            </a:r>
          </a:p>
          <a:p>
            <a:pPr lvl="0"/>
            <a:endParaRPr kumimoji="1" lang="en-US" altLang="ja-JP" dirty="0"/>
          </a:p>
        </p:txBody>
      </p:sp>
      <p:sp>
        <p:nvSpPr>
          <p:cNvPr id="9"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fontAlgn="base">
              <a:spcBef>
                <a:spcPct val="0"/>
              </a:spcBef>
              <a:spcAft>
                <a:spcPct val="0"/>
              </a:spcAft>
              <a:defRPr/>
            </a:pPr>
            <a:fld id="{8BB99341-3773-4AA0-9F9D-94F83AE5E06F}" type="slidenum">
              <a:rPr lang="en-US" altLang="ja-JP" sz="1067" b="0" baseline="0" smtClean="0">
                <a:solidFill>
                  <a:schemeClr val="bg1"/>
                </a:solidFill>
                <a:latin typeface="+mn-lt"/>
                <a:ea typeface="+mn-ea"/>
              </a:rPr>
              <a:pPr fontAlgn="base">
                <a:spcBef>
                  <a:spcPct val="0"/>
                </a:spcBef>
                <a:spcAft>
                  <a:spcPct val="0"/>
                </a:spcAft>
                <a:defRPr/>
              </a:pPr>
              <a:t>‹#›</a:t>
            </a:fld>
            <a:endParaRPr lang="en-US" altLang="ja-JP" sz="1067" b="0" baseline="0" dirty="0">
              <a:solidFill>
                <a:schemeClr val="bg1"/>
              </a:solidFill>
              <a:latin typeface="+mn-lt"/>
              <a:ea typeface="+mn-ea"/>
            </a:endParaRPr>
          </a:p>
        </p:txBody>
      </p:sp>
      <p:pic>
        <p:nvPicPr>
          <p:cNvPr id="10" name="図 9"/>
          <p:cNvPicPr>
            <a:picLocks noChangeAspect="1"/>
          </p:cNvPicPr>
          <p:nvPr userDrawn="1"/>
        </p:nvPicPr>
        <p:blipFill>
          <a:blip r:embed="rId2">
            <a:biLevel thresh="25000"/>
          </a:blip>
          <a:stretch>
            <a:fillRect/>
          </a:stretch>
        </p:blipFill>
        <p:spPr>
          <a:xfrm>
            <a:off x="9616828" y="6517512"/>
            <a:ext cx="2311647" cy="182055"/>
          </a:xfrm>
          <a:prstGeom prst="rect">
            <a:avLst/>
          </a:prstGeom>
        </p:spPr>
      </p:pic>
      <p:sp>
        <p:nvSpPr>
          <p:cNvPr id="8"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lvl1pPr>
              <a:defRPr>
                <a:solidFill>
                  <a:schemeClr val="bg1">
                    <a:lumMod val="95000"/>
                  </a:schemeClr>
                </a:solidFill>
              </a:defRPr>
            </a:lvl1p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
        <p:nvSpPr>
          <p:cNvPr id="7" name="正方形/長方形 6"/>
          <p:cNvSpPr/>
          <p:nvPr userDrawn="1"/>
        </p:nvSpPr>
        <p:spPr bwMode="gray">
          <a:xfrm>
            <a:off x="0" y="6795600"/>
            <a:ext cx="12192000" cy="62400"/>
          </a:xfrm>
          <a:prstGeom prst="rect">
            <a:avLst/>
          </a:prstGeom>
          <a:gradFill flip="none" rotWithShape="1">
            <a:gsLst>
              <a:gs pos="0">
                <a:srgbClr val="A0D8AD"/>
              </a:gs>
              <a:gs pos="10000">
                <a:srgbClr val="65B3A4"/>
              </a:gs>
              <a:gs pos="65000">
                <a:schemeClr val="tx2"/>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ja-JP" altLang="en-US" sz="2400" b="1" dirty="0">
              <a:latin typeface="+mj-ea"/>
              <a:ea typeface="+mj-ea"/>
            </a:endParaRPr>
          </a:p>
        </p:txBody>
      </p:sp>
      <p:sp>
        <p:nvSpPr>
          <p:cNvPr id="12" name="Rectangle 11">
            <a:extLst>
              <a:ext uri="{FF2B5EF4-FFF2-40B4-BE49-F238E27FC236}">
                <a16:creationId xmlns:a16="http://schemas.microsoft.com/office/drawing/2014/main" id="{3541E20B-2F99-4B42-A85D-34442EF5850E}"/>
              </a:ext>
            </a:extLst>
          </p:cNvPr>
          <p:cNvSpPr/>
          <p:nvPr userDrawn="1"/>
        </p:nvSpPr>
        <p:spPr bwMode="auto">
          <a:xfrm>
            <a:off x="0" y="5974080"/>
            <a:ext cx="12192000" cy="487680"/>
          </a:xfrm>
          <a:prstGeom prst="rect">
            <a:avLst/>
          </a:prstGeom>
          <a:solidFill>
            <a:schemeClr val="accent4">
              <a:lumMod val="40000"/>
              <a:lumOff val="60000"/>
            </a:schemeClr>
          </a:soli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defRPr/>
            </a:pPr>
            <a:endParaRPr kumimoji="0" lang="en-US" sz="2400" b="1" kern="0" dirty="0">
              <a:solidFill>
                <a:srgbClr val="002961"/>
              </a:solidFill>
              <a:ea typeface="Verdana" panose="020B0604030504040204" pitchFamily="34" charset="0"/>
              <a:cs typeface="Verdana" panose="020B0604030504040204" pitchFamily="34" charset="0"/>
            </a:endParaRPr>
          </a:p>
        </p:txBody>
      </p:sp>
      <p:sp>
        <p:nvSpPr>
          <p:cNvPr id="13" name="Text Placeholder 2">
            <a:extLst>
              <a:ext uri="{FF2B5EF4-FFF2-40B4-BE49-F238E27FC236}">
                <a16:creationId xmlns:a16="http://schemas.microsoft.com/office/drawing/2014/main" id="{DA49436C-847F-2142-A3D4-618449A51945}"/>
              </a:ext>
            </a:extLst>
          </p:cNvPr>
          <p:cNvSpPr>
            <a:spLocks noGrp="1"/>
          </p:cNvSpPr>
          <p:nvPr>
            <p:ph type="body" sz="quarter" idx="13" hasCustomPrompt="1"/>
          </p:nvPr>
        </p:nvSpPr>
        <p:spPr>
          <a:xfrm>
            <a:off x="185576" y="5972100"/>
            <a:ext cx="11820894" cy="487680"/>
          </a:xfrm>
        </p:spPr>
        <p:txBody>
          <a:bodyPr anchor="ctr"/>
          <a:lstStyle>
            <a:lvl1pPr marL="0" indent="0" algn="ctr">
              <a:buNone/>
              <a:defRPr b="1"/>
            </a:lvl1pPr>
          </a:lstStyle>
          <a:p>
            <a:pPr lvl="0"/>
            <a:r>
              <a:rPr lang="en-US" dirty="0"/>
              <a:t>Click to add take-away message</a:t>
            </a:r>
          </a:p>
        </p:txBody>
      </p:sp>
    </p:spTree>
    <p:extLst>
      <p:ext uri="{BB962C8B-B14F-4D97-AF65-F5344CB8AC3E}">
        <p14:creationId xmlns:p14="http://schemas.microsoft.com/office/powerpoint/2010/main" val="3681451830"/>
      </p:ext>
    </p:extLst>
  </p:cSld>
  <p:clrMapOvr>
    <a:masterClrMapping/>
  </p:clrMapOvr>
  <p:extLst>
    <p:ext uri="{DCECCB84-F9BA-43D5-87BE-67443E8EF086}">
      <p15:sldGuideLst xmlns:p15="http://schemas.microsoft.com/office/powerpoint/2012/main">
        <p15:guide id="5" orient="horz" pos="3884" userDrawn="1">
          <p15:clr>
            <a:srgbClr val="A4A3A4"/>
          </p15:clr>
        </p15:guide>
        <p15:guide id="6" orient="horz" pos="640"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line Only(deep)">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fontAlgn="base">
              <a:spcBef>
                <a:spcPct val="0"/>
              </a:spcBef>
              <a:spcAft>
                <a:spcPct val="0"/>
              </a:spcAft>
              <a:defRPr/>
            </a:pPr>
            <a:fld id="{8BB99341-3773-4AA0-9F9D-94F83AE5E06F}" type="slidenum">
              <a:rPr lang="en-US" altLang="ja-JP" sz="1067" b="0" baseline="0" smtClean="0">
                <a:solidFill>
                  <a:schemeClr val="bg1"/>
                </a:solidFill>
                <a:latin typeface="+mn-lt"/>
                <a:ea typeface="+mn-ea"/>
              </a:rPr>
              <a:pPr fontAlgn="base">
                <a:spcBef>
                  <a:spcPct val="0"/>
                </a:spcBef>
                <a:spcAft>
                  <a:spcPct val="0"/>
                </a:spcAft>
                <a:defRPr/>
              </a:pPr>
              <a:t>‹#›</a:t>
            </a:fld>
            <a:endParaRPr lang="en-US" altLang="ja-JP" sz="1067" b="0" baseline="0" dirty="0">
              <a:solidFill>
                <a:schemeClr val="bg1"/>
              </a:solidFill>
              <a:latin typeface="+mn-lt"/>
              <a:ea typeface="+mn-ea"/>
            </a:endParaRPr>
          </a:p>
        </p:txBody>
      </p:sp>
      <p:pic>
        <p:nvPicPr>
          <p:cNvPr id="8" name="図 7"/>
          <p:cNvPicPr>
            <a:picLocks noChangeAspect="1"/>
          </p:cNvPicPr>
          <p:nvPr userDrawn="1"/>
        </p:nvPicPr>
        <p:blipFill>
          <a:blip r:embed="rId3">
            <a:biLevel thresh="25000"/>
          </a:blip>
          <a:stretch>
            <a:fillRect/>
          </a:stretch>
        </p:blipFill>
        <p:spPr>
          <a:xfrm>
            <a:off x="9616828" y="6517512"/>
            <a:ext cx="2311647" cy="182055"/>
          </a:xfrm>
          <a:prstGeom prst="rect">
            <a:avLst/>
          </a:prstGeom>
        </p:spPr>
      </p:pic>
      <p:sp>
        <p:nvSpPr>
          <p:cNvPr id="9"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lvl1pPr>
              <a:defRPr>
                <a:solidFill>
                  <a:schemeClr val="bg1">
                    <a:lumMod val="95000"/>
                  </a:schemeClr>
                </a:solidFill>
              </a:defRPr>
            </a:lvl1p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
        <p:nvSpPr>
          <p:cNvPr id="7" name="正方形/長方形 6"/>
          <p:cNvSpPr/>
          <p:nvPr userDrawn="1"/>
        </p:nvSpPr>
        <p:spPr bwMode="gray">
          <a:xfrm>
            <a:off x="0" y="6795600"/>
            <a:ext cx="12192000" cy="62400"/>
          </a:xfrm>
          <a:prstGeom prst="rect">
            <a:avLst/>
          </a:prstGeom>
          <a:gradFill flip="none" rotWithShape="1">
            <a:gsLst>
              <a:gs pos="0">
                <a:srgbClr val="A0D8AD"/>
              </a:gs>
              <a:gs pos="10000">
                <a:srgbClr val="65B3A4"/>
              </a:gs>
              <a:gs pos="65000">
                <a:schemeClr val="tx2"/>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ja-JP" altLang="en-US" sz="2400" b="1" dirty="0">
              <a:latin typeface="+mj-ea"/>
              <a:ea typeface="+mj-ea"/>
            </a:endParaRPr>
          </a:p>
        </p:txBody>
      </p:sp>
    </p:spTree>
    <p:extLst>
      <p:ext uri="{BB962C8B-B14F-4D97-AF65-F5344CB8AC3E}">
        <p14:creationId xmlns:p14="http://schemas.microsoft.com/office/powerpoint/2010/main" val="1275180345"/>
      </p:ext>
    </p:extLst>
  </p:cSld>
  <p:clrMapOvr>
    <a:masterClrMapping/>
  </p:clrMapOvr>
  <p:extLst>
    <p:ext uri="{DCECCB84-F9BA-43D5-87BE-67443E8EF086}">
      <p15:sldGuideLst xmlns:p15="http://schemas.microsoft.com/office/powerpoint/2012/main">
        <p15:guide id="1" orient="horz" pos="731"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line ＆ Contents(deep)">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コンテンツ プレースホルダー"/>
          <p:cNvSpPr>
            <a:spLocks noGrp="1"/>
          </p:cNvSpPr>
          <p:nvPr>
            <p:ph sz="quarter" idx="12" hasCustomPrompt="1"/>
          </p:nvPr>
        </p:nvSpPr>
        <p:spPr bwMode="gray">
          <a:xfrm>
            <a:off x="263525" y="1160463"/>
            <a:ext cx="11664950" cy="5005387"/>
          </a:xfrm>
          <a:prstGeom prst="rect">
            <a:avLst/>
          </a:prstGeom>
        </p:spPr>
        <p:txBody>
          <a:bodyPr vert="horz" lIns="91440" tIns="45720" rIns="91440" bIns="45720" rtlCol="0">
            <a:noAutofit/>
          </a:bodyPr>
          <a:lstStyle>
            <a:lvl1pPr>
              <a:buClr>
                <a:schemeClr val="bg1">
                  <a:lumMod val="95000"/>
                </a:schemeClr>
              </a:buClr>
              <a:defRPr lang="en-US" altLang="ja-JP" dirty="0" smtClean="0">
                <a:solidFill>
                  <a:schemeClr val="bg1">
                    <a:lumMod val="95000"/>
                  </a:schemeClr>
                </a:solidFill>
              </a:defRPr>
            </a:lvl1pPr>
            <a:lvl2pPr>
              <a:buClr>
                <a:schemeClr val="bg1">
                  <a:lumMod val="95000"/>
                </a:schemeClr>
              </a:buClr>
              <a:defRPr lang="en-US" altLang="ja-JP" dirty="0" smtClean="0">
                <a:solidFill>
                  <a:schemeClr val="bg1">
                    <a:lumMod val="95000"/>
                  </a:schemeClr>
                </a:solidFill>
              </a:defRPr>
            </a:lvl2pPr>
            <a:lvl3pPr>
              <a:buClr>
                <a:schemeClr val="bg1">
                  <a:lumMod val="95000"/>
                </a:schemeClr>
              </a:buClr>
              <a:defRPr lang="en-US" altLang="ja-JP" dirty="0" smtClean="0">
                <a:solidFill>
                  <a:schemeClr val="bg1">
                    <a:lumMod val="95000"/>
                  </a:schemeClr>
                </a:solidFill>
              </a:defRPr>
            </a:lvl3pPr>
            <a:lvl4pPr>
              <a:buClr>
                <a:schemeClr val="bg1">
                  <a:lumMod val="95000"/>
                </a:schemeClr>
              </a:buClr>
              <a:defRPr lang="en-US" altLang="ja-JP" dirty="0" smtClean="0">
                <a:solidFill>
                  <a:schemeClr val="bg1">
                    <a:lumMod val="95000"/>
                  </a:schemeClr>
                </a:solidFill>
              </a:defRPr>
            </a:lvl4pPr>
            <a:lvl5pPr>
              <a:defRPr lang="en-US" altLang="ja-JP" dirty="0" smtClean="0">
                <a:solidFill>
                  <a:schemeClr val="bg1">
                    <a:lumMod val="95000"/>
                  </a:schemeClr>
                </a:solidFill>
              </a:defRPr>
            </a:lvl5pPr>
          </a:lstStyle>
          <a:p>
            <a:pPr lvl="0"/>
            <a:r>
              <a:rPr kumimoji="1" lang="en-US" altLang="ja-JP" dirty="0"/>
              <a:t>Enter the text.</a:t>
            </a:r>
          </a:p>
          <a:p>
            <a:pPr lvl="1"/>
            <a:r>
              <a:rPr kumimoji="1" lang="en-US" altLang="ja-JP" dirty="0"/>
              <a:t>Second level</a:t>
            </a:r>
          </a:p>
          <a:p>
            <a:pPr lvl="2"/>
            <a:r>
              <a:rPr kumimoji="1" lang="en-US" altLang="ja-JP" dirty="0"/>
              <a:t>Third level</a:t>
            </a:r>
          </a:p>
          <a:p>
            <a:pPr lvl="3"/>
            <a:r>
              <a:rPr kumimoji="1" lang="en-US" altLang="ja-JP" dirty="0"/>
              <a:t>Fourth level</a:t>
            </a:r>
          </a:p>
          <a:p>
            <a:pPr lvl="4"/>
            <a:r>
              <a:rPr kumimoji="1" lang="en-US" altLang="ja-JP" dirty="0"/>
              <a:t>Enter the text.</a:t>
            </a:r>
          </a:p>
          <a:p>
            <a:pPr lvl="0"/>
            <a:endParaRPr kumimoji="1" lang="en-US" altLang="ja-JP" dirty="0"/>
          </a:p>
        </p:txBody>
      </p:sp>
      <p:sp>
        <p:nvSpPr>
          <p:cNvPr id="7"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fontAlgn="base">
              <a:spcBef>
                <a:spcPct val="0"/>
              </a:spcBef>
              <a:spcAft>
                <a:spcPct val="0"/>
              </a:spcAft>
              <a:defRPr/>
            </a:pPr>
            <a:fld id="{8BB99341-3773-4AA0-9F9D-94F83AE5E06F}" type="slidenum">
              <a:rPr lang="en-US" altLang="ja-JP" sz="1067" b="0" baseline="0" smtClean="0">
                <a:solidFill>
                  <a:schemeClr val="bg1"/>
                </a:solidFill>
                <a:latin typeface="+mn-lt"/>
                <a:ea typeface="+mn-ea"/>
              </a:rPr>
              <a:pPr fontAlgn="base">
                <a:spcBef>
                  <a:spcPct val="0"/>
                </a:spcBef>
                <a:spcAft>
                  <a:spcPct val="0"/>
                </a:spcAft>
                <a:defRPr/>
              </a:pPr>
              <a:t>‹#›</a:t>
            </a:fld>
            <a:endParaRPr lang="en-US" altLang="ja-JP" sz="1067" b="0" baseline="0" dirty="0">
              <a:solidFill>
                <a:schemeClr val="bg1"/>
              </a:solidFill>
              <a:latin typeface="+mn-lt"/>
              <a:ea typeface="+mn-ea"/>
            </a:endParaRPr>
          </a:p>
        </p:txBody>
      </p:sp>
      <p:pic>
        <p:nvPicPr>
          <p:cNvPr id="10" name="図 9"/>
          <p:cNvPicPr>
            <a:picLocks noChangeAspect="1"/>
          </p:cNvPicPr>
          <p:nvPr userDrawn="1"/>
        </p:nvPicPr>
        <p:blipFill>
          <a:blip r:embed="rId3">
            <a:biLevel thresh="25000"/>
          </a:blip>
          <a:stretch>
            <a:fillRect/>
          </a:stretch>
        </p:blipFill>
        <p:spPr>
          <a:xfrm>
            <a:off x="9616828" y="6517512"/>
            <a:ext cx="2311647" cy="182055"/>
          </a:xfrm>
          <a:prstGeom prst="rect">
            <a:avLst/>
          </a:prstGeom>
        </p:spPr>
      </p:pic>
      <p:sp>
        <p:nvSpPr>
          <p:cNvPr id="11"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lvl1pPr>
              <a:defRPr>
                <a:solidFill>
                  <a:schemeClr val="bg1">
                    <a:lumMod val="95000"/>
                  </a:schemeClr>
                </a:solidFill>
              </a:defRPr>
            </a:lvl1p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
        <p:nvSpPr>
          <p:cNvPr id="8" name="正方形/長方形 7"/>
          <p:cNvSpPr/>
          <p:nvPr userDrawn="1"/>
        </p:nvSpPr>
        <p:spPr bwMode="gray">
          <a:xfrm>
            <a:off x="0" y="6795600"/>
            <a:ext cx="12192000" cy="62400"/>
          </a:xfrm>
          <a:prstGeom prst="rect">
            <a:avLst/>
          </a:prstGeom>
          <a:gradFill flip="none" rotWithShape="1">
            <a:gsLst>
              <a:gs pos="0">
                <a:srgbClr val="A0D8AD"/>
              </a:gs>
              <a:gs pos="10000">
                <a:srgbClr val="65B3A4"/>
              </a:gs>
              <a:gs pos="65000">
                <a:schemeClr val="tx2"/>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ja-JP" altLang="en-US" sz="2400" b="1" dirty="0">
              <a:latin typeface="+mj-ea"/>
              <a:ea typeface="+mj-ea"/>
            </a:endParaRPr>
          </a:p>
        </p:txBody>
      </p:sp>
    </p:spTree>
    <p:extLst>
      <p:ext uri="{BB962C8B-B14F-4D97-AF65-F5344CB8AC3E}">
        <p14:creationId xmlns:p14="http://schemas.microsoft.com/office/powerpoint/2010/main" val="3571841050"/>
      </p:ext>
    </p:extLst>
  </p:cSld>
  <p:clrMapOvr>
    <a:masterClrMapping/>
  </p:clrMapOvr>
  <p:extLst>
    <p:ext uri="{DCECCB84-F9BA-43D5-87BE-67443E8EF086}">
      <p15:sldGuideLst xmlns:p15="http://schemas.microsoft.com/office/powerpoint/2012/main">
        <p15:guide id="6" orient="horz" pos="3884" userDrawn="1">
          <p15:clr>
            <a:srgbClr val="A4A3A4"/>
          </p15:clr>
        </p15:guide>
        <p15:guide id="7" orient="horz" pos="731" userDrawn="1">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line ＆ Contents &amp; Take-away message (deep)">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コンテンツ プレースホルダー"/>
          <p:cNvSpPr>
            <a:spLocks noGrp="1"/>
          </p:cNvSpPr>
          <p:nvPr>
            <p:ph sz="quarter" idx="12" hasCustomPrompt="1"/>
          </p:nvPr>
        </p:nvSpPr>
        <p:spPr bwMode="gray">
          <a:xfrm>
            <a:off x="263525" y="1160464"/>
            <a:ext cx="11664950" cy="4717584"/>
          </a:xfrm>
          <a:prstGeom prst="rect">
            <a:avLst/>
          </a:prstGeom>
        </p:spPr>
        <p:txBody>
          <a:bodyPr vert="horz" lIns="91440" tIns="45720" rIns="91440" bIns="45720" rtlCol="0">
            <a:noAutofit/>
          </a:bodyPr>
          <a:lstStyle>
            <a:lvl1pPr>
              <a:buClr>
                <a:schemeClr val="bg1">
                  <a:lumMod val="95000"/>
                </a:schemeClr>
              </a:buClr>
              <a:defRPr lang="en-US" altLang="ja-JP" dirty="0" smtClean="0">
                <a:solidFill>
                  <a:schemeClr val="bg1">
                    <a:lumMod val="95000"/>
                  </a:schemeClr>
                </a:solidFill>
              </a:defRPr>
            </a:lvl1pPr>
            <a:lvl2pPr>
              <a:buClr>
                <a:schemeClr val="bg1">
                  <a:lumMod val="95000"/>
                </a:schemeClr>
              </a:buClr>
              <a:defRPr lang="en-US" altLang="ja-JP" dirty="0" smtClean="0">
                <a:solidFill>
                  <a:schemeClr val="bg1">
                    <a:lumMod val="95000"/>
                  </a:schemeClr>
                </a:solidFill>
              </a:defRPr>
            </a:lvl2pPr>
            <a:lvl3pPr>
              <a:buClr>
                <a:schemeClr val="bg1">
                  <a:lumMod val="95000"/>
                </a:schemeClr>
              </a:buClr>
              <a:defRPr lang="en-US" altLang="ja-JP" dirty="0" smtClean="0">
                <a:solidFill>
                  <a:schemeClr val="bg1">
                    <a:lumMod val="95000"/>
                  </a:schemeClr>
                </a:solidFill>
              </a:defRPr>
            </a:lvl3pPr>
            <a:lvl4pPr>
              <a:buClr>
                <a:schemeClr val="bg1">
                  <a:lumMod val="95000"/>
                </a:schemeClr>
              </a:buClr>
              <a:defRPr lang="en-US" altLang="ja-JP" dirty="0" smtClean="0">
                <a:solidFill>
                  <a:schemeClr val="bg1">
                    <a:lumMod val="95000"/>
                  </a:schemeClr>
                </a:solidFill>
              </a:defRPr>
            </a:lvl4pPr>
            <a:lvl5pPr>
              <a:defRPr lang="en-US" altLang="ja-JP" dirty="0" smtClean="0">
                <a:solidFill>
                  <a:schemeClr val="bg1">
                    <a:lumMod val="95000"/>
                  </a:schemeClr>
                </a:solidFill>
              </a:defRPr>
            </a:lvl5pPr>
          </a:lstStyle>
          <a:p>
            <a:pPr lvl="0"/>
            <a:r>
              <a:rPr kumimoji="1" lang="en-US" altLang="ja-JP" dirty="0"/>
              <a:t>Enter the text.</a:t>
            </a:r>
          </a:p>
          <a:p>
            <a:pPr lvl="1"/>
            <a:r>
              <a:rPr kumimoji="1" lang="en-US" altLang="ja-JP" dirty="0"/>
              <a:t>Second level</a:t>
            </a:r>
          </a:p>
          <a:p>
            <a:pPr lvl="2"/>
            <a:r>
              <a:rPr kumimoji="1" lang="en-US" altLang="ja-JP" dirty="0"/>
              <a:t>Third level</a:t>
            </a:r>
          </a:p>
          <a:p>
            <a:pPr lvl="3"/>
            <a:r>
              <a:rPr kumimoji="1" lang="en-US" altLang="ja-JP" dirty="0"/>
              <a:t>Fourth level</a:t>
            </a:r>
          </a:p>
          <a:p>
            <a:pPr lvl="4"/>
            <a:r>
              <a:rPr kumimoji="1" lang="en-US" altLang="ja-JP" dirty="0"/>
              <a:t>Enter the text.</a:t>
            </a:r>
          </a:p>
          <a:p>
            <a:pPr lvl="0"/>
            <a:endParaRPr kumimoji="1" lang="en-US" altLang="ja-JP" dirty="0"/>
          </a:p>
        </p:txBody>
      </p:sp>
      <p:sp>
        <p:nvSpPr>
          <p:cNvPr id="7"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fontAlgn="base">
              <a:spcBef>
                <a:spcPct val="0"/>
              </a:spcBef>
              <a:spcAft>
                <a:spcPct val="0"/>
              </a:spcAft>
              <a:defRPr/>
            </a:pPr>
            <a:fld id="{8BB99341-3773-4AA0-9F9D-94F83AE5E06F}" type="slidenum">
              <a:rPr lang="en-US" altLang="ja-JP" sz="1067" b="0" baseline="0" smtClean="0">
                <a:solidFill>
                  <a:schemeClr val="bg1"/>
                </a:solidFill>
                <a:latin typeface="+mn-lt"/>
                <a:ea typeface="+mn-ea"/>
              </a:rPr>
              <a:pPr fontAlgn="base">
                <a:spcBef>
                  <a:spcPct val="0"/>
                </a:spcBef>
                <a:spcAft>
                  <a:spcPct val="0"/>
                </a:spcAft>
                <a:defRPr/>
              </a:pPr>
              <a:t>‹#›</a:t>
            </a:fld>
            <a:endParaRPr lang="en-US" altLang="ja-JP" sz="1067" b="0" baseline="0" dirty="0">
              <a:solidFill>
                <a:schemeClr val="bg1"/>
              </a:solidFill>
              <a:latin typeface="+mn-lt"/>
              <a:ea typeface="+mn-ea"/>
            </a:endParaRPr>
          </a:p>
        </p:txBody>
      </p:sp>
      <p:pic>
        <p:nvPicPr>
          <p:cNvPr id="10" name="図 9"/>
          <p:cNvPicPr>
            <a:picLocks noChangeAspect="1"/>
          </p:cNvPicPr>
          <p:nvPr userDrawn="1"/>
        </p:nvPicPr>
        <p:blipFill>
          <a:blip r:embed="rId3">
            <a:biLevel thresh="25000"/>
          </a:blip>
          <a:stretch>
            <a:fillRect/>
          </a:stretch>
        </p:blipFill>
        <p:spPr>
          <a:xfrm>
            <a:off x="9616828" y="6517512"/>
            <a:ext cx="2311647" cy="182055"/>
          </a:xfrm>
          <a:prstGeom prst="rect">
            <a:avLst/>
          </a:prstGeom>
        </p:spPr>
      </p:pic>
      <p:sp>
        <p:nvSpPr>
          <p:cNvPr id="11"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lvl1pPr>
              <a:defRPr>
                <a:solidFill>
                  <a:schemeClr val="bg1">
                    <a:lumMod val="95000"/>
                  </a:schemeClr>
                </a:solidFill>
              </a:defRPr>
            </a:lvl1p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
        <p:nvSpPr>
          <p:cNvPr id="8" name="正方形/長方形 7"/>
          <p:cNvSpPr/>
          <p:nvPr userDrawn="1"/>
        </p:nvSpPr>
        <p:spPr bwMode="gray">
          <a:xfrm>
            <a:off x="0" y="6795600"/>
            <a:ext cx="12192000" cy="62400"/>
          </a:xfrm>
          <a:prstGeom prst="rect">
            <a:avLst/>
          </a:prstGeom>
          <a:gradFill flip="none" rotWithShape="1">
            <a:gsLst>
              <a:gs pos="0">
                <a:srgbClr val="A0D8AD"/>
              </a:gs>
              <a:gs pos="10000">
                <a:srgbClr val="65B3A4"/>
              </a:gs>
              <a:gs pos="65000">
                <a:schemeClr val="tx2"/>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ja-JP" altLang="en-US" sz="2400" b="1" dirty="0">
              <a:latin typeface="+mj-ea"/>
              <a:ea typeface="+mj-ea"/>
            </a:endParaRPr>
          </a:p>
        </p:txBody>
      </p:sp>
      <p:sp>
        <p:nvSpPr>
          <p:cNvPr id="12" name="Rectangle 11">
            <a:extLst>
              <a:ext uri="{FF2B5EF4-FFF2-40B4-BE49-F238E27FC236}">
                <a16:creationId xmlns:a16="http://schemas.microsoft.com/office/drawing/2014/main" id="{F89B9BDC-401B-324A-84B5-A3A3D7C449B2}"/>
              </a:ext>
            </a:extLst>
          </p:cNvPr>
          <p:cNvSpPr/>
          <p:nvPr userDrawn="1"/>
        </p:nvSpPr>
        <p:spPr bwMode="auto">
          <a:xfrm>
            <a:off x="0" y="5974080"/>
            <a:ext cx="12192000" cy="487680"/>
          </a:xfrm>
          <a:prstGeom prst="rect">
            <a:avLst/>
          </a:prstGeom>
          <a:solidFill>
            <a:schemeClr val="accent4">
              <a:lumMod val="40000"/>
              <a:lumOff val="60000"/>
            </a:schemeClr>
          </a:soli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defRPr/>
            </a:pPr>
            <a:endParaRPr kumimoji="0" lang="en-US" sz="2400" b="1" kern="0" dirty="0">
              <a:solidFill>
                <a:srgbClr val="002961"/>
              </a:solidFill>
              <a:ea typeface="Verdana" panose="020B0604030504040204" pitchFamily="34" charset="0"/>
              <a:cs typeface="Verdana" panose="020B0604030504040204" pitchFamily="34" charset="0"/>
            </a:endParaRPr>
          </a:p>
        </p:txBody>
      </p:sp>
      <p:sp>
        <p:nvSpPr>
          <p:cNvPr id="3" name="Text Placeholder 2">
            <a:extLst>
              <a:ext uri="{FF2B5EF4-FFF2-40B4-BE49-F238E27FC236}">
                <a16:creationId xmlns:a16="http://schemas.microsoft.com/office/drawing/2014/main" id="{FA1A0F13-0ED3-344A-BF38-D169D56F0A04}"/>
              </a:ext>
            </a:extLst>
          </p:cNvPr>
          <p:cNvSpPr>
            <a:spLocks noGrp="1"/>
          </p:cNvSpPr>
          <p:nvPr>
            <p:ph type="body" sz="quarter" idx="13" hasCustomPrompt="1"/>
          </p:nvPr>
        </p:nvSpPr>
        <p:spPr>
          <a:xfrm>
            <a:off x="185576" y="5972100"/>
            <a:ext cx="11820894" cy="487680"/>
          </a:xfrm>
        </p:spPr>
        <p:txBody>
          <a:bodyPr anchor="ctr"/>
          <a:lstStyle>
            <a:lvl1pPr marL="0" indent="0" algn="ctr">
              <a:buNone/>
              <a:defRPr b="1"/>
            </a:lvl1pPr>
          </a:lstStyle>
          <a:p>
            <a:pPr lvl="0"/>
            <a:r>
              <a:rPr lang="en-US" dirty="0"/>
              <a:t>Click to add take-away message</a:t>
            </a:r>
          </a:p>
        </p:txBody>
      </p:sp>
    </p:spTree>
    <p:extLst>
      <p:ext uri="{BB962C8B-B14F-4D97-AF65-F5344CB8AC3E}">
        <p14:creationId xmlns:p14="http://schemas.microsoft.com/office/powerpoint/2010/main" val="779985214"/>
      </p:ext>
    </p:extLst>
  </p:cSld>
  <p:clrMapOvr>
    <a:masterClrMapping/>
  </p:clrMapOvr>
  <p:extLst>
    <p:ext uri="{DCECCB84-F9BA-43D5-87BE-67443E8EF086}">
      <p15:sldGuideLst xmlns:p15="http://schemas.microsoft.com/office/powerpoint/2012/main">
        <p15:guide id="6" orient="horz" pos="3884" userDrawn="1">
          <p15:clr>
            <a:srgbClr val="A4A3A4"/>
          </p15:clr>
        </p15:guide>
        <p15:guide id="7" orient="horz" pos="731"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ad line &amp; Contents(deep)">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コンテンツ プレースホルダー"/>
          <p:cNvSpPr>
            <a:spLocks noGrp="1"/>
          </p:cNvSpPr>
          <p:nvPr>
            <p:ph sz="quarter" idx="12" hasCustomPrompt="1"/>
          </p:nvPr>
        </p:nvSpPr>
        <p:spPr bwMode="gray">
          <a:xfrm>
            <a:off x="263525" y="2024063"/>
            <a:ext cx="11664950" cy="4141787"/>
          </a:xfrm>
          <a:prstGeom prst="rect">
            <a:avLst/>
          </a:prstGeom>
        </p:spPr>
        <p:txBody>
          <a:bodyPr vert="horz" lIns="91440" tIns="45720" rIns="91440" bIns="45720" rtlCol="0">
            <a:noAutofit/>
          </a:bodyPr>
          <a:lstStyle>
            <a:lvl1pPr>
              <a:buClr>
                <a:schemeClr val="bg1">
                  <a:lumMod val="95000"/>
                </a:schemeClr>
              </a:buClr>
              <a:defRPr lang="en-US" altLang="ja-JP" dirty="0" smtClean="0">
                <a:solidFill>
                  <a:schemeClr val="bg1">
                    <a:lumMod val="95000"/>
                  </a:schemeClr>
                </a:solidFill>
              </a:defRPr>
            </a:lvl1pPr>
            <a:lvl2pPr>
              <a:buClr>
                <a:schemeClr val="bg1">
                  <a:lumMod val="95000"/>
                </a:schemeClr>
              </a:buClr>
              <a:defRPr lang="en-US" altLang="ja-JP" dirty="0" smtClean="0">
                <a:solidFill>
                  <a:schemeClr val="bg1">
                    <a:lumMod val="95000"/>
                  </a:schemeClr>
                </a:solidFill>
              </a:defRPr>
            </a:lvl2pPr>
            <a:lvl3pPr>
              <a:buClr>
                <a:schemeClr val="bg1">
                  <a:lumMod val="95000"/>
                </a:schemeClr>
              </a:buClr>
              <a:defRPr lang="en-US" altLang="ja-JP" dirty="0" smtClean="0">
                <a:solidFill>
                  <a:schemeClr val="bg1">
                    <a:lumMod val="95000"/>
                  </a:schemeClr>
                </a:solidFill>
              </a:defRPr>
            </a:lvl3pPr>
            <a:lvl4pPr>
              <a:buClr>
                <a:schemeClr val="bg1">
                  <a:lumMod val="95000"/>
                </a:schemeClr>
              </a:buClr>
              <a:defRPr lang="en-US" altLang="ja-JP" dirty="0" smtClean="0">
                <a:solidFill>
                  <a:schemeClr val="bg1">
                    <a:lumMod val="95000"/>
                  </a:schemeClr>
                </a:solidFill>
              </a:defRPr>
            </a:lvl4pPr>
            <a:lvl5pPr>
              <a:defRPr lang="en-US" altLang="ja-JP" dirty="0" smtClean="0">
                <a:solidFill>
                  <a:schemeClr val="bg1">
                    <a:lumMod val="95000"/>
                  </a:schemeClr>
                </a:solidFill>
              </a:defRPr>
            </a:lvl5pPr>
          </a:lstStyle>
          <a:p>
            <a:pPr lvl="0"/>
            <a:r>
              <a:rPr kumimoji="1" lang="en-US" altLang="ja-JP" dirty="0"/>
              <a:t>Enter the text.</a:t>
            </a:r>
          </a:p>
          <a:p>
            <a:pPr lvl="1"/>
            <a:r>
              <a:rPr kumimoji="1" lang="en-US" altLang="ja-JP" dirty="0"/>
              <a:t>Second level</a:t>
            </a:r>
          </a:p>
          <a:p>
            <a:pPr lvl="2"/>
            <a:r>
              <a:rPr kumimoji="1" lang="en-US" altLang="ja-JP" dirty="0"/>
              <a:t>Third level</a:t>
            </a:r>
          </a:p>
          <a:p>
            <a:pPr lvl="3"/>
            <a:r>
              <a:rPr kumimoji="1" lang="en-US" altLang="ja-JP" dirty="0"/>
              <a:t>Fourth level</a:t>
            </a:r>
          </a:p>
          <a:p>
            <a:pPr lvl="4"/>
            <a:r>
              <a:rPr kumimoji="1" lang="en-US" altLang="ja-JP" dirty="0"/>
              <a:t>Enter the text.</a:t>
            </a:r>
          </a:p>
          <a:p>
            <a:pPr lvl="0"/>
            <a:endParaRPr kumimoji="1" lang="en-US" altLang="ja-JP" dirty="0"/>
          </a:p>
        </p:txBody>
      </p:sp>
      <p:sp>
        <p:nvSpPr>
          <p:cNvPr id="9"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fontAlgn="base">
              <a:spcBef>
                <a:spcPct val="0"/>
              </a:spcBef>
              <a:spcAft>
                <a:spcPct val="0"/>
              </a:spcAft>
              <a:defRPr/>
            </a:pPr>
            <a:fld id="{8BB99341-3773-4AA0-9F9D-94F83AE5E06F}" type="slidenum">
              <a:rPr lang="en-US" altLang="ja-JP" sz="1067" b="0" baseline="0" smtClean="0">
                <a:solidFill>
                  <a:schemeClr val="bg1"/>
                </a:solidFill>
                <a:latin typeface="+mn-lt"/>
                <a:ea typeface="+mn-ea"/>
              </a:rPr>
              <a:pPr fontAlgn="base">
                <a:spcBef>
                  <a:spcPct val="0"/>
                </a:spcBef>
                <a:spcAft>
                  <a:spcPct val="0"/>
                </a:spcAft>
                <a:defRPr/>
              </a:pPr>
              <a:t>‹#›</a:t>
            </a:fld>
            <a:endParaRPr lang="en-US" altLang="ja-JP" sz="1067" b="0" baseline="0" dirty="0">
              <a:solidFill>
                <a:schemeClr val="bg1"/>
              </a:solidFill>
              <a:latin typeface="+mn-lt"/>
              <a:ea typeface="+mn-ea"/>
            </a:endParaRPr>
          </a:p>
        </p:txBody>
      </p:sp>
      <p:pic>
        <p:nvPicPr>
          <p:cNvPr id="13" name="図 12"/>
          <p:cNvPicPr>
            <a:picLocks noChangeAspect="1"/>
          </p:cNvPicPr>
          <p:nvPr userDrawn="1"/>
        </p:nvPicPr>
        <p:blipFill>
          <a:blip r:embed="rId3">
            <a:biLevel thresh="25000"/>
          </a:blip>
          <a:stretch>
            <a:fillRect/>
          </a:stretch>
        </p:blipFill>
        <p:spPr>
          <a:xfrm>
            <a:off x="9616828" y="6517512"/>
            <a:ext cx="2311647" cy="182055"/>
          </a:xfrm>
          <a:prstGeom prst="rect">
            <a:avLst/>
          </a:prstGeom>
        </p:spPr>
      </p:pic>
      <p:sp>
        <p:nvSpPr>
          <p:cNvPr id="15"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lvl1pPr>
              <a:defRPr>
                <a:solidFill>
                  <a:schemeClr val="bg1">
                    <a:lumMod val="95000"/>
                  </a:schemeClr>
                </a:solidFill>
              </a:defRPr>
            </a:lvl1p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
        <p:nvSpPr>
          <p:cNvPr id="21" name="テキスト プレースホルダー 3"/>
          <p:cNvSpPr>
            <a:spLocks noGrp="1"/>
          </p:cNvSpPr>
          <p:nvPr>
            <p:ph type="body" sz="quarter" idx="13" hasCustomPrompt="1"/>
          </p:nvPr>
        </p:nvSpPr>
        <p:spPr>
          <a:xfrm>
            <a:off x="263529" y="1030574"/>
            <a:ext cx="11664950" cy="743658"/>
          </a:xfrm>
        </p:spPr>
        <p:txBody>
          <a:bodyPr anchor="ctr"/>
          <a:lstStyle>
            <a:lvl1pPr marL="0" indent="0" defTabSz="914400" latinLnBrk="0">
              <a:lnSpc>
                <a:spcPct val="110000"/>
              </a:lnSpc>
              <a:spcBef>
                <a:spcPts val="100"/>
              </a:spcBef>
              <a:buFontTx/>
              <a:buNone/>
              <a:defRPr sz="2600">
                <a:solidFill>
                  <a:schemeClr val="bg1">
                    <a:lumMod val="95000"/>
                  </a:schemeClr>
                </a:solidFill>
              </a:defRPr>
            </a:lvl1pPr>
            <a:lvl2pPr marL="355557" indent="0">
              <a:buFontTx/>
              <a:buNone/>
              <a:defRPr sz="2600"/>
            </a:lvl2pPr>
            <a:lvl3pPr marL="598942" indent="0">
              <a:buFontTx/>
              <a:buNone/>
              <a:defRPr sz="2600"/>
            </a:lvl3pPr>
            <a:lvl4pPr marL="719578" indent="0">
              <a:buFontTx/>
              <a:buNone/>
              <a:defRPr sz="2600"/>
            </a:lvl4pPr>
            <a:lvl5pPr marL="835982" indent="0">
              <a:buFontTx/>
              <a:buNone/>
              <a:defRPr sz="2600"/>
            </a:lvl5pPr>
          </a:lstStyle>
          <a:p>
            <a:pPr marL="0" lvl="0" indent="0" defTabSz="914400" latinLnBrk="0">
              <a:lnSpc>
                <a:spcPct val="110000"/>
              </a:lnSpc>
              <a:spcBef>
                <a:spcPts val="100"/>
              </a:spcBef>
              <a:buFontTx/>
              <a:buNone/>
            </a:pPr>
            <a:r>
              <a:rPr lang="en-US" altLang="ja-JP" dirty="0"/>
              <a:t>Use this layout for headline</a:t>
            </a:r>
          </a:p>
        </p:txBody>
      </p:sp>
      <p:sp>
        <p:nvSpPr>
          <p:cNvPr id="8" name="正方形/長方形 7"/>
          <p:cNvSpPr/>
          <p:nvPr userDrawn="1"/>
        </p:nvSpPr>
        <p:spPr bwMode="gray">
          <a:xfrm>
            <a:off x="0" y="6795600"/>
            <a:ext cx="12192000" cy="62400"/>
          </a:xfrm>
          <a:prstGeom prst="rect">
            <a:avLst/>
          </a:prstGeom>
          <a:gradFill flip="none" rotWithShape="1">
            <a:gsLst>
              <a:gs pos="0">
                <a:srgbClr val="A0D8AD"/>
              </a:gs>
              <a:gs pos="10000">
                <a:srgbClr val="65B3A4"/>
              </a:gs>
              <a:gs pos="65000">
                <a:schemeClr val="tx2"/>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ja-JP" altLang="en-US" sz="2400" b="1" dirty="0">
              <a:latin typeface="+mj-ea"/>
              <a:ea typeface="+mj-ea"/>
            </a:endParaRPr>
          </a:p>
        </p:txBody>
      </p:sp>
    </p:spTree>
    <p:extLst>
      <p:ext uri="{BB962C8B-B14F-4D97-AF65-F5344CB8AC3E}">
        <p14:creationId xmlns:p14="http://schemas.microsoft.com/office/powerpoint/2010/main" val="1431707344"/>
      </p:ext>
    </p:extLst>
  </p:cSld>
  <p:clrMapOvr>
    <a:masterClrMapping/>
  </p:clrMapOvr>
  <p:extLst>
    <p:ext uri="{DCECCB84-F9BA-43D5-87BE-67443E8EF086}">
      <p15:sldGuideLst xmlns:p15="http://schemas.microsoft.com/office/powerpoint/2012/main">
        <p15:guide id="1" orient="horz" pos="1275" userDrawn="1">
          <p15:clr>
            <a:srgbClr val="A4A3A4"/>
          </p15:clr>
        </p15:guide>
        <p15:guide id="3" orient="horz" pos="388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deep)">
    <p:bg bwMode="gray">
      <p:bgPr>
        <a:solidFill>
          <a:srgbClr val="191919"/>
        </a:solidFill>
        <a:effectLst/>
      </p:bgPr>
    </p:bg>
    <p:spTree>
      <p:nvGrpSpPr>
        <p:cNvPr id="1" name=""/>
        <p:cNvGrpSpPr/>
        <p:nvPr/>
      </p:nvGrpSpPr>
      <p:grpSpPr>
        <a:xfrm>
          <a:off x="0" y="0"/>
          <a:ext cx="0" cy="0"/>
          <a:chOff x="0" y="0"/>
          <a:chExt cx="0" cy="0"/>
        </a:xfrm>
      </p:grpSpPr>
      <p:sp>
        <p:nvSpPr>
          <p:cNvPr id="5"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fontAlgn="base">
              <a:spcBef>
                <a:spcPct val="0"/>
              </a:spcBef>
              <a:spcAft>
                <a:spcPct val="0"/>
              </a:spcAft>
              <a:defRPr/>
            </a:pPr>
            <a:fld id="{8BB99341-3773-4AA0-9F9D-94F83AE5E06F}" type="slidenum">
              <a:rPr lang="en-US" altLang="ja-JP" sz="1067" b="0" baseline="0" smtClean="0">
                <a:solidFill>
                  <a:schemeClr val="bg1"/>
                </a:solidFill>
                <a:latin typeface="+mn-lt"/>
                <a:ea typeface="+mn-ea"/>
              </a:rPr>
              <a:pPr fontAlgn="base">
                <a:spcBef>
                  <a:spcPct val="0"/>
                </a:spcBef>
                <a:spcAft>
                  <a:spcPct val="0"/>
                </a:spcAft>
                <a:defRPr/>
              </a:pPr>
              <a:t>‹#›</a:t>
            </a:fld>
            <a:endParaRPr lang="en-US" altLang="ja-JP" sz="1067" b="0" baseline="0" dirty="0">
              <a:solidFill>
                <a:schemeClr val="bg1"/>
              </a:solidFill>
              <a:latin typeface="+mn-lt"/>
              <a:ea typeface="+mn-ea"/>
            </a:endParaRPr>
          </a:p>
        </p:txBody>
      </p:sp>
      <p:pic>
        <p:nvPicPr>
          <p:cNvPr id="6" name="図 5"/>
          <p:cNvPicPr>
            <a:picLocks noChangeAspect="1"/>
          </p:cNvPicPr>
          <p:nvPr userDrawn="1"/>
        </p:nvPicPr>
        <p:blipFill>
          <a:blip r:embed="rId2">
            <a:biLevel thresh="25000"/>
          </a:blip>
          <a:stretch>
            <a:fillRect/>
          </a:stretch>
        </p:blipFill>
        <p:spPr>
          <a:xfrm>
            <a:off x="9616828" y="6517512"/>
            <a:ext cx="2311647" cy="182055"/>
          </a:xfrm>
          <a:prstGeom prst="rect">
            <a:avLst/>
          </a:prstGeom>
        </p:spPr>
      </p:pic>
      <p:sp>
        <p:nvSpPr>
          <p:cNvPr id="7" name="正方形/長方形 6"/>
          <p:cNvSpPr/>
          <p:nvPr userDrawn="1"/>
        </p:nvSpPr>
        <p:spPr bwMode="gray">
          <a:xfrm>
            <a:off x="0" y="6795600"/>
            <a:ext cx="12192000" cy="62400"/>
          </a:xfrm>
          <a:prstGeom prst="rect">
            <a:avLst/>
          </a:prstGeom>
          <a:gradFill flip="none" rotWithShape="1">
            <a:gsLst>
              <a:gs pos="0">
                <a:srgbClr val="A0D8AD"/>
              </a:gs>
              <a:gs pos="10000">
                <a:srgbClr val="65B3A4"/>
              </a:gs>
              <a:gs pos="65000">
                <a:schemeClr val="tx2"/>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ja-JP" altLang="en-US" sz="2400" b="1" dirty="0">
              <a:latin typeface="+mj-ea"/>
              <a:ea typeface="+mj-ea"/>
            </a:endParaRPr>
          </a:p>
        </p:txBody>
      </p:sp>
    </p:spTree>
    <p:extLst>
      <p:ext uri="{BB962C8B-B14F-4D97-AF65-F5344CB8AC3E}">
        <p14:creationId xmlns:p14="http://schemas.microsoft.com/office/powerpoint/2010/main" val="272056660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ble of Contents_A">
    <p:bg bwMode="ltGray">
      <p:bgPr>
        <a:solidFill>
          <a:schemeClr val="bg1"/>
        </a:solidFill>
        <a:effectLst/>
      </p:bgPr>
    </p:bg>
    <p:spTree>
      <p:nvGrpSpPr>
        <p:cNvPr id="1" name=""/>
        <p:cNvGrpSpPr/>
        <p:nvPr/>
      </p:nvGrpSpPr>
      <p:grpSpPr>
        <a:xfrm>
          <a:off x="0" y="0"/>
          <a:ext cx="0" cy="0"/>
          <a:chOff x="0" y="0"/>
          <a:chExt cx="0" cy="0"/>
        </a:xfrm>
      </p:grpSpPr>
      <p:sp>
        <p:nvSpPr>
          <p:cNvPr id="17" name="テキスト プレースホルダー"/>
          <p:cNvSpPr>
            <a:spLocks noGrp="1"/>
          </p:cNvSpPr>
          <p:nvPr>
            <p:ph type="body" sz="quarter" idx="13" hasCustomPrompt="1"/>
          </p:nvPr>
        </p:nvSpPr>
        <p:spPr bwMode="gray">
          <a:xfrm>
            <a:off x="3391031" y="1910623"/>
            <a:ext cx="8001291" cy="4007577"/>
          </a:xfrm>
          <a:prstGeom prst="rect">
            <a:avLst/>
          </a:prstGeom>
        </p:spPr>
        <p:txBody>
          <a:bodyPr wrap="square">
            <a:noAutofit/>
          </a:bodyPr>
          <a:lstStyle>
            <a:lvl1pPr marL="457189" marR="0" indent="-457189" algn="l" defTabSz="1219170" rtl="0" eaLnBrk="1" fontAlgn="base" latinLnBrk="0" hangingPunct="1">
              <a:lnSpc>
                <a:spcPct val="100000"/>
              </a:lnSpc>
              <a:spcBef>
                <a:spcPts val="400"/>
              </a:spcBef>
              <a:spcAft>
                <a:spcPct val="0"/>
              </a:spcAft>
              <a:buClr>
                <a:schemeClr val="tx1">
                  <a:lumMod val="85000"/>
                  <a:lumOff val="15000"/>
                </a:schemeClr>
              </a:buClr>
              <a:buSzTx/>
              <a:buFont typeface="+mj-lt"/>
              <a:buAutoNum type="arabicPeriod"/>
              <a:tabLst/>
              <a:defRPr kumimoji="1" lang="en-US" altLang="ja-JP" sz="2600" b="0" i="0" u="none" strike="noStrike" kern="0" cap="none" spc="0" normalizeH="0" baseline="0" dirty="0" smtClean="0">
                <a:ln>
                  <a:noFill/>
                </a:ln>
                <a:solidFill>
                  <a:schemeClr val="tx1">
                    <a:lumMod val="85000"/>
                    <a:lumOff val="15000"/>
                  </a:schemeClr>
                </a:solidFill>
                <a:effectLst/>
                <a:uLnTx/>
                <a:uFillTx/>
                <a:latin typeface="+mj-ea"/>
                <a:ea typeface="+mj-ea"/>
                <a:cs typeface="+mn-cs"/>
              </a:defRPr>
            </a:lvl1pPr>
            <a:lvl2pPr marL="715415" indent="-241294" eaLnBrk="1" latinLnBrk="0" hangingPunct="1">
              <a:lnSpc>
                <a:spcPct val="100000"/>
              </a:lnSpc>
              <a:spcBef>
                <a:spcPts val="400"/>
              </a:spcBef>
              <a:buClr>
                <a:schemeClr val="tx1">
                  <a:lumMod val="85000"/>
                  <a:lumOff val="15000"/>
                </a:schemeClr>
              </a:buClr>
              <a:buFont typeface="游ゴシック" panose="020B0400000000000000" pitchFamily="50" charset="-128"/>
              <a:buChar char="-"/>
              <a:defRPr lang="ja-JP" altLang="en-US" sz="1800" dirty="0" smtClean="0">
                <a:solidFill>
                  <a:schemeClr val="tx1">
                    <a:lumMod val="85000"/>
                    <a:lumOff val="15000"/>
                  </a:schemeClr>
                </a:solidFill>
              </a:defRPr>
            </a:lvl2pPr>
            <a:lvl3pPr marL="297275" indent="0">
              <a:buFontTx/>
              <a:buNone/>
              <a:defRPr sz="4800">
                <a:solidFill>
                  <a:schemeClr val="bg1"/>
                </a:solidFill>
              </a:defRPr>
            </a:lvl3pPr>
            <a:lvl4pPr marL="719649" marR="0" indent="-239178" algn="l" defTabSz="1219170" rtl="0" eaLnBrk="0" fontAlgn="base" latinLnBrk="0" hangingPunct="0">
              <a:lnSpc>
                <a:spcPct val="100000"/>
              </a:lnSpc>
              <a:spcBef>
                <a:spcPct val="20000"/>
              </a:spcBef>
              <a:spcAft>
                <a:spcPct val="0"/>
              </a:spcAft>
              <a:buClr>
                <a:schemeClr val="tx1">
                  <a:lumMod val="85000"/>
                  <a:lumOff val="15000"/>
                </a:schemeClr>
              </a:buClr>
              <a:buSzTx/>
              <a:buFont typeface="Tahoma" pitchFamily="34" charset="0"/>
              <a:buChar char="–"/>
              <a:tabLst/>
              <a:defRPr sz="1867">
                <a:solidFill>
                  <a:schemeClr val="tx1">
                    <a:lumMod val="85000"/>
                    <a:lumOff val="15000"/>
                  </a:schemeClr>
                </a:solidFill>
              </a:defRPr>
            </a:lvl4pPr>
            <a:lvl5pPr marL="474121" indent="0">
              <a:buClr>
                <a:schemeClr val="tx1">
                  <a:lumMod val="85000"/>
                  <a:lumOff val="15000"/>
                </a:schemeClr>
              </a:buClr>
              <a:buFont typeface="游ゴシック" panose="020B0400000000000000" pitchFamily="50" charset="-128"/>
              <a:buNone/>
              <a:defRPr sz="1867">
                <a:solidFill>
                  <a:schemeClr val="tx1">
                    <a:lumMod val="85000"/>
                    <a:lumOff val="15000"/>
                  </a:schemeClr>
                </a:solidFill>
              </a:defRPr>
            </a:lvl5pPr>
          </a:lstStyle>
          <a:p>
            <a:pPr marL="457155" marR="0" lvl="0" indent="-457155" algn="l" defTabSz="1219080" rtl="0" eaLnBrk="1" fontAlgn="base" latinLnBrk="0" hangingPunct="1">
              <a:lnSpc>
                <a:spcPct val="100000"/>
              </a:lnSpc>
              <a:spcBef>
                <a:spcPts val="400"/>
              </a:spcBef>
              <a:spcAft>
                <a:spcPct val="0"/>
              </a:spcAft>
              <a:buClr>
                <a:schemeClr val="tx1">
                  <a:lumMod val="85000"/>
                  <a:lumOff val="15000"/>
                </a:schemeClr>
              </a:buClr>
              <a:buSzTx/>
              <a:buFont typeface="+mj-lt"/>
              <a:buAutoNum type="arabicPeriod"/>
              <a:tabLst/>
            </a:pPr>
            <a:r>
              <a:rPr kumimoji="1" lang="en-US" altLang="ja-JP" dirty="0"/>
              <a:t>Enter the items in the table of contents.</a:t>
            </a:r>
          </a:p>
          <a:p>
            <a:pPr lvl="1"/>
            <a:r>
              <a:rPr kumimoji="1" lang="en-US" altLang="ja-JP" dirty="0"/>
              <a:t>Enter the items in the table of contents.</a:t>
            </a:r>
          </a:p>
        </p:txBody>
      </p:sp>
      <p:pic>
        <p:nvPicPr>
          <p:cNvPr id="8" name="図 7"/>
          <p:cNvPicPr>
            <a:picLocks noChangeAspect="1"/>
          </p:cNvPicPr>
          <p:nvPr userDrawn="1"/>
        </p:nvPicPr>
        <p:blipFill>
          <a:blip r:embed="rId2"/>
          <a:stretch>
            <a:fillRect/>
          </a:stretch>
        </p:blipFill>
        <p:spPr bwMode="gray">
          <a:xfrm>
            <a:off x="9616302" y="6517511"/>
            <a:ext cx="2311647" cy="182055"/>
          </a:xfrm>
          <a:prstGeom prst="rect">
            <a:avLst/>
          </a:prstGeom>
        </p:spPr>
      </p:pic>
      <p:sp>
        <p:nvSpPr>
          <p:cNvPr id="9" name="タイトル プレースホルダー"/>
          <p:cNvSpPr>
            <a:spLocks noGrp="1"/>
          </p:cNvSpPr>
          <p:nvPr>
            <p:ph type="title" hasCustomPrompt="1"/>
          </p:nvPr>
        </p:nvSpPr>
        <p:spPr bwMode="gray">
          <a:xfrm>
            <a:off x="2992972" y="1211820"/>
            <a:ext cx="8399350" cy="533480"/>
          </a:xfrm>
          <a:prstGeom prst="rect">
            <a:avLst/>
          </a:prstGeom>
        </p:spPr>
        <p:txBody>
          <a:bodyPr vert="horz" wrap="square" lIns="91440" tIns="45720" rIns="91440" bIns="45720" rtlCol="0" anchor="b">
            <a:noAutofit/>
          </a:bodyPr>
          <a:lstStyle>
            <a:lvl1pPr>
              <a:defRPr lang="en-US" altLang="ja-JP" sz="2800" dirty="0" smtClean="0"/>
            </a:lvl1pPr>
          </a:lstStyle>
          <a:p>
            <a:pPr marL="0" marR="0" lvl="0" indent="0" defTabSz="1219170" latinLnBrk="0">
              <a:lnSpc>
                <a:spcPct val="100000"/>
              </a:lnSpc>
              <a:spcBef>
                <a:spcPct val="20000"/>
              </a:spcBef>
              <a:buClr>
                <a:schemeClr val="accent6"/>
              </a:buClr>
              <a:buSzTx/>
              <a:buFont typeface="Arial" panose="020B0604020202020204" pitchFamily="34" charset="0"/>
              <a:buNone/>
              <a:tabLst/>
            </a:pPr>
            <a:r>
              <a:rPr kumimoji="1" lang="en-US" altLang="ja-JP" dirty="0"/>
              <a:t>Enter the title of the table of contents.</a:t>
            </a:r>
          </a:p>
        </p:txBody>
      </p:sp>
      <p:sp>
        <p:nvSpPr>
          <p:cNvPr id="6" name="正方形/長方形 5"/>
          <p:cNvSpPr/>
          <p:nvPr userDrawn="1"/>
        </p:nvSpPr>
        <p:spPr bwMode="gray">
          <a:xfrm>
            <a:off x="0" y="0"/>
            <a:ext cx="2184400" cy="6858000"/>
          </a:xfrm>
          <a:prstGeom prst="rect">
            <a:avLst/>
          </a:prstGeom>
          <a:gradFill flip="none" rotWithShape="1">
            <a:gsLst>
              <a:gs pos="0">
                <a:srgbClr val="A0D8AD"/>
              </a:gs>
              <a:gs pos="10000">
                <a:srgbClr val="65B3A4"/>
              </a:gs>
              <a:gs pos="75000">
                <a:schemeClr val="tx2"/>
              </a:gs>
            </a:gsLst>
            <a:lin ang="150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ja-JP" altLang="en-US" sz="2400" b="1" dirty="0">
              <a:latin typeface="+mj-ea"/>
              <a:ea typeface="+mj-ea"/>
            </a:endParaRPr>
          </a:p>
        </p:txBody>
      </p:sp>
    </p:spTree>
    <p:extLst>
      <p:ext uri="{BB962C8B-B14F-4D97-AF65-F5344CB8AC3E}">
        <p14:creationId xmlns:p14="http://schemas.microsoft.com/office/powerpoint/2010/main" val="1647745211"/>
      </p:ext>
    </p:extLst>
  </p:cSld>
  <p:clrMapOvr>
    <a:masterClrMapping/>
  </p:clrMapOvr>
  <p:extLst>
    <p:ext uri="{DCECCB84-F9BA-43D5-87BE-67443E8EF086}">
      <p15:sldGuideLst xmlns:p15="http://schemas.microsoft.com/office/powerpoint/2012/main">
        <p15:guide id="1" orient="horz" pos="2160" userDrawn="1">
          <p15:clr>
            <a:srgbClr val="A4A3A4"/>
          </p15:clr>
        </p15:guide>
        <p15:guide id="2" pos="3840" userDrawn="1">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rporate Mark">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グループ化 4"/>
          <p:cNvGrpSpPr/>
          <p:nvPr userDrawn="1"/>
        </p:nvGrpSpPr>
        <p:grpSpPr>
          <a:xfrm>
            <a:off x="11071921" y="6971177"/>
            <a:ext cx="1119015" cy="460398"/>
            <a:chOff x="8303938" y="5228387"/>
            <a:chExt cx="839261" cy="345299"/>
          </a:xfrm>
        </p:grpSpPr>
        <p:grpSp>
          <p:nvGrpSpPr>
            <p:cNvPr id="6" name="グループ化 5"/>
            <p:cNvGrpSpPr/>
            <p:nvPr userDrawn="1"/>
          </p:nvGrpSpPr>
          <p:grpSpPr>
            <a:xfrm>
              <a:off x="8303938" y="5228387"/>
              <a:ext cx="839261" cy="161583"/>
              <a:chOff x="8303938" y="-416763"/>
              <a:chExt cx="839261" cy="161583"/>
            </a:xfrm>
          </p:grpSpPr>
          <p:sp>
            <p:nvSpPr>
              <p:cNvPr id="13" name="正方形/長方形 12"/>
              <p:cNvSpPr/>
              <p:nvPr userDrawn="1"/>
            </p:nvSpPr>
            <p:spPr bwMode="auto">
              <a:xfrm>
                <a:off x="8303938" y="-402477"/>
                <a:ext cx="140654" cy="140652"/>
              </a:xfrm>
              <a:prstGeom prst="rect">
                <a:avLst/>
              </a:prstGeom>
              <a:solidFill>
                <a:srgbClr val="002B62"/>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b="1" dirty="0">
                  <a:latin typeface="+mj-ea"/>
                  <a:ea typeface="+mj-ea"/>
                </a:endParaRPr>
              </a:p>
            </p:txBody>
          </p:sp>
          <p:sp>
            <p:nvSpPr>
              <p:cNvPr id="14" name="テキスト ボックス 13"/>
              <p:cNvSpPr txBox="1"/>
              <p:nvPr userDrawn="1"/>
            </p:nvSpPr>
            <p:spPr>
              <a:xfrm>
                <a:off x="8477151" y="-416763"/>
                <a:ext cx="666048" cy="161583"/>
              </a:xfrm>
              <a:prstGeom prst="rect">
                <a:avLst/>
              </a:prstGeom>
              <a:noFill/>
            </p:spPr>
            <p:txBody>
              <a:bodyPr wrap="none" lIns="0" rIns="0" rtlCol="0">
                <a:spAutoFit/>
              </a:bodyPr>
              <a:lstStyle/>
              <a:p>
                <a:pPr algn="l"/>
                <a:r>
                  <a:rPr kumimoji="1" lang="en-US" altLang="ja-JP" sz="800" b="0" dirty="0">
                    <a:solidFill>
                      <a:schemeClr val="tx1">
                        <a:lumMod val="75000"/>
                        <a:lumOff val="25000"/>
                      </a:schemeClr>
                    </a:solidFill>
                    <a:latin typeface="+mj-ea"/>
                    <a:ea typeface="+mj-ea"/>
                  </a:rPr>
                  <a:t>Orchestrating </a:t>
                </a:r>
                <a:r>
                  <a:rPr kumimoji="1" lang="en-US" altLang="ja-JP" sz="800" b="0" baseline="0" dirty="0">
                    <a:solidFill>
                      <a:schemeClr val="tx1">
                        <a:lumMod val="75000"/>
                        <a:lumOff val="25000"/>
                      </a:schemeClr>
                    </a:solidFill>
                    <a:latin typeface="+mj-ea"/>
                    <a:ea typeface="+mj-ea"/>
                  </a:rPr>
                  <a:t>Blue</a:t>
                </a:r>
                <a:endParaRPr kumimoji="1" lang="ja-JP" altLang="en-US" sz="800" b="0" dirty="0">
                  <a:solidFill>
                    <a:schemeClr val="tx1">
                      <a:lumMod val="75000"/>
                      <a:lumOff val="25000"/>
                    </a:schemeClr>
                  </a:solidFill>
                  <a:latin typeface="+mj-ea"/>
                  <a:ea typeface="+mj-ea"/>
                </a:endParaRPr>
              </a:p>
            </p:txBody>
          </p:sp>
        </p:grpSp>
        <p:grpSp>
          <p:nvGrpSpPr>
            <p:cNvPr id="7" name="グループ化 6"/>
            <p:cNvGrpSpPr/>
            <p:nvPr userDrawn="1"/>
          </p:nvGrpSpPr>
          <p:grpSpPr>
            <a:xfrm>
              <a:off x="8303999" y="5412103"/>
              <a:ext cx="737008" cy="161583"/>
              <a:chOff x="8303999" y="-233047"/>
              <a:chExt cx="737008" cy="161583"/>
            </a:xfrm>
          </p:grpSpPr>
          <p:sp>
            <p:nvSpPr>
              <p:cNvPr id="8" name="正方形/長方形 7"/>
              <p:cNvSpPr/>
              <p:nvPr userDrawn="1"/>
            </p:nvSpPr>
            <p:spPr bwMode="auto">
              <a:xfrm>
                <a:off x="8303999" y="-218702"/>
                <a:ext cx="141120" cy="141120"/>
              </a:xfrm>
              <a:prstGeom prst="rect">
                <a:avLst/>
              </a:prstGeom>
              <a:solidFill>
                <a:srgbClr val="EB6E00"/>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b="1" dirty="0">
                  <a:latin typeface="+mj-ea"/>
                  <a:ea typeface="+mj-ea"/>
                </a:endParaRPr>
              </a:p>
            </p:txBody>
          </p:sp>
          <p:sp>
            <p:nvSpPr>
              <p:cNvPr id="9" name="テキスト ボックス 8"/>
              <p:cNvSpPr txBox="1"/>
              <p:nvPr userDrawn="1"/>
            </p:nvSpPr>
            <p:spPr>
              <a:xfrm>
                <a:off x="8477151" y="-233047"/>
                <a:ext cx="563856" cy="161583"/>
              </a:xfrm>
              <a:prstGeom prst="rect">
                <a:avLst/>
              </a:prstGeom>
              <a:noFill/>
            </p:spPr>
            <p:txBody>
              <a:bodyPr wrap="none" lIns="0" rIns="0" rtlCol="0">
                <a:spAutoFit/>
              </a:bodyPr>
              <a:lstStyle/>
              <a:p>
                <a:pPr algn="l"/>
                <a:r>
                  <a:rPr kumimoji="1" lang="en-US" altLang="ja-JP" sz="800" b="0" dirty="0">
                    <a:solidFill>
                      <a:schemeClr val="tx1">
                        <a:lumMod val="75000"/>
                        <a:lumOff val="25000"/>
                      </a:schemeClr>
                    </a:solidFill>
                    <a:latin typeface="+mj-ea"/>
                    <a:ea typeface="+mj-ea"/>
                  </a:rPr>
                  <a:t>Brighter</a:t>
                </a:r>
                <a:r>
                  <a:rPr kumimoji="1" lang="en-US" altLang="ja-JP" sz="800" b="0" baseline="0" dirty="0">
                    <a:solidFill>
                      <a:schemeClr val="tx1">
                        <a:lumMod val="75000"/>
                        <a:lumOff val="25000"/>
                      </a:schemeClr>
                    </a:solidFill>
                    <a:latin typeface="+mj-ea"/>
                    <a:ea typeface="+mj-ea"/>
                  </a:rPr>
                  <a:t> </a:t>
                </a:r>
                <a:r>
                  <a:rPr kumimoji="1" lang="en-US" altLang="ja-JP" sz="800" b="0" dirty="0">
                    <a:solidFill>
                      <a:schemeClr val="tx1">
                        <a:lumMod val="75000"/>
                        <a:lumOff val="25000"/>
                      </a:schemeClr>
                    </a:solidFill>
                    <a:latin typeface="+mj-ea"/>
                    <a:ea typeface="+mj-ea"/>
                  </a:rPr>
                  <a:t>Orange</a:t>
                </a:r>
                <a:endParaRPr kumimoji="1" lang="ja-JP" altLang="en-US" sz="800" b="0" dirty="0">
                  <a:solidFill>
                    <a:schemeClr val="tx1">
                      <a:lumMod val="75000"/>
                      <a:lumOff val="25000"/>
                    </a:schemeClr>
                  </a:solidFill>
                  <a:latin typeface="+mj-ea"/>
                  <a:ea typeface="+mj-ea"/>
                </a:endParaRPr>
              </a:p>
            </p:txBody>
          </p:sp>
        </p:grpSp>
      </p:grpSp>
    </p:spTree>
    <p:extLst>
      <p:ext uri="{BB962C8B-B14F-4D97-AF65-F5344CB8AC3E}">
        <p14:creationId xmlns:p14="http://schemas.microsoft.com/office/powerpoint/2010/main" val="150817204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Content(white)">
    <p:spTree>
      <p:nvGrpSpPr>
        <p:cNvPr id="1" name=""/>
        <p:cNvGrpSpPr/>
        <p:nvPr/>
      </p:nvGrpSpPr>
      <p:grpSpPr>
        <a:xfrm>
          <a:off x="0" y="0"/>
          <a:ext cx="0" cy="0"/>
          <a:chOff x="0" y="0"/>
          <a:chExt cx="0" cy="0"/>
        </a:xfrm>
      </p:grpSpPr>
      <p:pic>
        <p:nvPicPr>
          <p:cNvPr id="6" name="Background_White"/>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1"/>
            <a:ext cx="12200467"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12" name="コンテンツ プレースホルダー"/>
          <p:cNvSpPr>
            <a:spLocks noGrp="1"/>
          </p:cNvSpPr>
          <p:nvPr>
            <p:ph sz="quarter" idx="10" hasCustomPrompt="1"/>
          </p:nvPr>
        </p:nvSpPr>
        <p:spPr bwMode="gray">
          <a:xfrm>
            <a:off x="239350" y="836712"/>
            <a:ext cx="11713301" cy="5616476"/>
          </a:xfrm>
        </p:spPr>
        <p:txBody>
          <a:bodyPr vert="horz" lIns="91440" tIns="45720" rIns="91440" bIns="45720" rtlCol="0">
            <a:normAutofit/>
          </a:bodyPr>
          <a:lstStyle>
            <a:lvl1pPr>
              <a:defRPr lang="ja-JP" altLang="en-US" noProof="0" dirty="0" smtClean="0"/>
            </a:lvl1pPr>
            <a:lvl2pPr>
              <a:defRPr lang="ja-JP" altLang="en-US" noProof="0" dirty="0" smtClean="0"/>
            </a:lvl2pPr>
            <a:lvl3pPr>
              <a:defRPr lang="ja-JP" altLang="en-US" noProof="0" dirty="0" smtClean="0"/>
            </a:lvl3pPr>
            <a:lvl4pPr>
              <a:defRPr lang="ja-JP" altLang="en-US" noProof="0" dirty="0" smtClean="0"/>
            </a:lvl4pPr>
          </a:lstStyle>
          <a:p>
            <a:pPr lvl="0"/>
            <a:r>
              <a:rPr kumimoji="1" lang="ja-JP" altLang="en-US" sz="2000" b="0" i="0" u="none" strike="noStrike" kern="0" cap="none" spc="0" normalizeH="0" baseline="0" noProof="0" dirty="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1935510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19FE-00FC-4292-92FB-AF379393ED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E0BCA5-C89E-4D9E-80ED-A3084CC553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46EC05-E897-4595-A3C8-86CB960E55F1}"/>
              </a:ext>
            </a:extLst>
          </p:cNvPr>
          <p:cNvSpPr>
            <a:spLocks noGrp="1"/>
          </p:cNvSpPr>
          <p:nvPr>
            <p:ph type="dt" sz="half" idx="10"/>
          </p:nvPr>
        </p:nvSpPr>
        <p:spPr/>
        <p:txBody>
          <a:bodyPr/>
          <a:lstStyle/>
          <a:p>
            <a:fld id="{8BEEBAAA-29B5-4AF5-BC5F-7E580C29002D}" type="datetimeFigureOut">
              <a:rPr lang="en-US" smtClean="0"/>
              <a:t>5/4/22</a:t>
            </a:fld>
            <a:endParaRPr lang="en-US"/>
          </a:p>
        </p:txBody>
      </p:sp>
      <p:sp>
        <p:nvSpPr>
          <p:cNvPr id="5" name="Footer Placeholder 4">
            <a:extLst>
              <a:ext uri="{FF2B5EF4-FFF2-40B4-BE49-F238E27FC236}">
                <a16:creationId xmlns:a16="http://schemas.microsoft.com/office/drawing/2014/main" id="{8256103E-5854-42D2-9E1C-EAF00C56C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ED44D-0F20-4C47-BF43-F063F7C5C593}"/>
              </a:ext>
            </a:extLst>
          </p:cNvPr>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26680841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14" name="Content Placeholder 3"/>
          <p:cNvSpPr>
            <a:spLocks noGrp="1"/>
          </p:cNvSpPr>
          <p:nvPr>
            <p:ph sz="half" idx="2" hasCustomPrompt="1"/>
          </p:nvPr>
        </p:nvSpPr>
        <p:spPr>
          <a:xfrm>
            <a:off x="541610" y="1431010"/>
            <a:ext cx="11045955" cy="4890659"/>
          </a:xfrm>
        </p:spPr>
        <p:txBody>
          <a:bodyPr vert="horz" lIns="91440" tIns="45720" rIns="91440" bIns="45720" rtlCol="0">
            <a:normAutofit/>
          </a:bodyPr>
          <a:lstStyle>
            <a:lvl1pPr>
              <a:lnSpc>
                <a:spcPts val="1800"/>
              </a:lnSpc>
              <a:spcBef>
                <a:spcPts val="600"/>
              </a:spcBef>
              <a:spcAft>
                <a:spcPts val="600"/>
              </a:spcAft>
              <a:defRPr lang="en-US" sz="1800" smtClean="0">
                <a:solidFill>
                  <a:schemeClr val="tx1">
                    <a:lumMod val="75000"/>
                    <a:lumOff val="25000"/>
                  </a:schemeClr>
                </a:solidFill>
              </a:defRPr>
            </a:lvl1pPr>
            <a:lvl2pPr>
              <a:lnSpc>
                <a:spcPts val="1800"/>
              </a:lnSpc>
              <a:spcBef>
                <a:spcPts val="600"/>
              </a:spcBef>
              <a:spcAft>
                <a:spcPts val="600"/>
              </a:spcAft>
              <a:defRPr lang="en-US" sz="1800" smtClean="0">
                <a:solidFill>
                  <a:schemeClr val="tx1">
                    <a:lumMod val="75000"/>
                    <a:lumOff val="25000"/>
                  </a:schemeClr>
                </a:solidFill>
              </a:defRPr>
            </a:lvl2pPr>
            <a:lvl3pPr>
              <a:lnSpc>
                <a:spcPts val="1800"/>
              </a:lnSpc>
              <a:spcBef>
                <a:spcPts val="600"/>
              </a:spcBef>
              <a:spcAft>
                <a:spcPts val="600"/>
              </a:spcAft>
              <a:defRPr lang="en-US" sz="1800" smtClean="0">
                <a:solidFill>
                  <a:schemeClr val="tx1">
                    <a:lumMod val="75000"/>
                    <a:lumOff val="25000"/>
                  </a:schemeClr>
                </a:solidFill>
              </a:defRPr>
            </a:lvl3pPr>
            <a:lvl4pPr>
              <a:lnSpc>
                <a:spcPts val="1800"/>
              </a:lnSpc>
              <a:spcBef>
                <a:spcPts val="600"/>
              </a:spcBef>
              <a:spcAft>
                <a:spcPts val="600"/>
              </a:spcAft>
              <a:defRPr lang="en-US" sz="1800" smtClean="0">
                <a:solidFill>
                  <a:schemeClr val="tx1">
                    <a:lumMod val="75000"/>
                    <a:lumOff val="25000"/>
                  </a:schemeClr>
                </a:solidFill>
              </a:defRPr>
            </a:lvl4pPr>
            <a:lvl5pPr>
              <a:lnSpc>
                <a:spcPts val="1800"/>
              </a:lnSpc>
              <a:spcBef>
                <a:spcPts val="600"/>
              </a:spcBef>
              <a:spcAft>
                <a:spcPts val="600"/>
              </a:spcAft>
              <a:defRPr lang="en-US" sz="18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11066358" cy="640080"/>
          </a:xfrm>
        </p:spPr>
        <p:txBody>
          <a:bodyPr anchor="b" anchorCtr="0">
            <a:normAutofit/>
          </a:bodyPr>
          <a:lstStyle>
            <a:lvl1pPr>
              <a:defRPr sz="3200">
                <a:solidFill>
                  <a:schemeClr val="bg2">
                    <a:lumMod val="25000"/>
                  </a:schemeClr>
                </a:solidFill>
              </a:defRPr>
            </a:lvl1pPr>
          </a:lstStyle>
          <a:p>
            <a:r>
              <a:rPr lang="en-US" dirty="0"/>
              <a:t>Click to edit Master title style</a:t>
            </a:r>
          </a:p>
        </p:txBody>
      </p:sp>
    </p:spTree>
    <p:extLst>
      <p:ext uri="{BB962C8B-B14F-4D97-AF65-F5344CB8AC3E}">
        <p14:creationId xmlns:p14="http://schemas.microsoft.com/office/powerpoint/2010/main" val="443906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_A">
    <p:bg bwMode="ltGray">
      <p:bgPr>
        <a:solidFill>
          <a:srgbClr val="FFFFFF"/>
        </a:solidFill>
        <a:effectLst/>
      </p:bgPr>
    </p:bg>
    <p:spTree>
      <p:nvGrpSpPr>
        <p:cNvPr id="1" name=""/>
        <p:cNvGrpSpPr/>
        <p:nvPr/>
      </p:nvGrpSpPr>
      <p:grpSpPr>
        <a:xfrm>
          <a:off x="0" y="0"/>
          <a:ext cx="0" cy="0"/>
          <a:chOff x="0" y="0"/>
          <a:chExt cx="0" cy="0"/>
        </a:xfrm>
      </p:grpSpPr>
      <p:grpSp>
        <p:nvGrpSpPr>
          <p:cNvPr id="2" name="グループ化 1"/>
          <p:cNvGrpSpPr/>
          <p:nvPr userDrawn="1"/>
        </p:nvGrpSpPr>
        <p:grpSpPr>
          <a:xfrm>
            <a:off x="-5926" y="3777813"/>
            <a:ext cx="12203851" cy="3080187"/>
            <a:chOff x="-5926" y="3777813"/>
            <a:chExt cx="12203851" cy="3080187"/>
          </a:xfrm>
        </p:grpSpPr>
        <p:sp>
          <p:nvSpPr>
            <p:cNvPr id="7" name="正方形/長方形 6"/>
            <p:cNvSpPr/>
            <p:nvPr userDrawn="1"/>
          </p:nvSpPr>
          <p:spPr bwMode="gray">
            <a:xfrm>
              <a:off x="-5926" y="3777813"/>
              <a:ext cx="12203851" cy="3080187"/>
            </a:xfrm>
            <a:prstGeom prst="rect">
              <a:avLst/>
            </a:prstGeom>
            <a:gradFill flip="none" rotWithShape="1">
              <a:gsLst>
                <a:gs pos="0">
                  <a:srgbClr val="A0D8AD"/>
                </a:gs>
                <a:gs pos="10000">
                  <a:srgbClr val="65B3A4"/>
                </a:gs>
                <a:gs pos="72000">
                  <a:schemeClr val="tx2"/>
                </a:gs>
              </a:gsLst>
              <a:path path="circle">
                <a:fillToRect l="100000" t="100000"/>
              </a:path>
              <a:tileRect r="-100000" b="-100000"/>
            </a:gra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b="1" dirty="0">
                <a:latin typeface="+mj-ea"/>
                <a:ea typeface="+mj-ea"/>
              </a:endParaRPr>
            </a:p>
          </p:txBody>
        </p:sp>
        <p:pic>
          <p:nvPicPr>
            <p:cNvPr id="11" name="図 10"/>
            <p:cNvPicPr>
              <a:picLocks noChangeAspect="1"/>
            </p:cNvPicPr>
            <p:nvPr userDrawn="1"/>
          </p:nvPicPr>
          <p:blipFill>
            <a:blip r:embed="rId2">
              <a:biLevel thresh="25000"/>
            </a:blip>
            <a:stretch>
              <a:fillRect/>
            </a:stretch>
          </p:blipFill>
          <p:spPr>
            <a:xfrm>
              <a:off x="9616828" y="6517511"/>
              <a:ext cx="2311647" cy="182055"/>
            </a:xfrm>
            <a:prstGeom prst="rect">
              <a:avLst/>
            </a:prstGeom>
          </p:spPr>
        </p:pic>
      </p:grpSp>
      <p:sp>
        <p:nvSpPr>
          <p:cNvPr id="6" name="タイトル"/>
          <p:cNvSpPr>
            <a:spLocks noGrp="1"/>
          </p:cNvSpPr>
          <p:nvPr userDrawn="1">
            <p:ph type="title" hasCustomPrompt="1"/>
          </p:nvPr>
        </p:nvSpPr>
        <p:spPr bwMode="gray">
          <a:xfrm>
            <a:off x="814493" y="2976282"/>
            <a:ext cx="10577827" cy="630078"/>
          </a:xfrm>
          <a:prstGeom prst="rect">
            <a:avLst/>
          </a:prstGeom>
        </p:spPr>
        <p:txBody>
          <a:bodyPr vert="horz" wrap="square" lIns="91440" tIns="45720" rIns="91440" bIns="45720" rtlCol="0" anchor="b" anchorCtr="0">
            <a:noAutofit/>
          </a:bodyPr>
          <a:lstStyle>
            <a:lvl1pPr>
              <a:defRPr lang="ja-JP" altLang="en-US" sz="3800" dirty="0"/>
            </a:lvl1pPr>
          </a:lstStyle>
          <a:p>
            <a:pPr lvl="0"/>
            <a:r>
              <a:rPr kumimoji="1" lang="en-US" altLang="ja-JP" dirty="0"/>
              <a:t>Enter the title.</a:t>
            </a:r>
            <a:endParaRPr kumimoji="1" lang="ja-JP" altLang="en-US" dirty="0"/>
          </a:p>
        </p:txBody>
      </p:sp>
      <p:sp>
        <p:nvSpPr>
          <p:cNvPr id="8" name="テキスト プレースホルダー"/>
          <p:cNvSpPr>
            <a:spLocks noGrp="1"/>
          </p:cNvSpPr>
          <p:nvPr>
            <p:ph type="body" sz="quarter" idx="13" hasCustomPrompt="1"/>
          </p:nvPr>
        </p:nvSpPr>
        <p:spPr bwMode="gray">
          <a:xfrm>
            <a:off x="814493" y="4025815"/>
            <a:ext cx="8060567" cy="2229763"/>
          </a:xfrm>
          <a:prstGeom prst="rect">
            <a:avLst/>
          </a:prstGeom>
        </p:spPr>
        <p:txBody>
          <a:bodyPr wrap="square">
            <a:noAutofit/>
          </a:bodyPr>
          <a:lstStyle>
            <a:lvl1pPr marL="0" marR="0" indent="0" algn="l" defTabSz="1219110" rtl="0" eaLnBrk="1" fontAlgn="base" latinLnBrk="0" hangingPunct="1">
              <a:lnSpc>
                <a:spcPct val="110000"/>
              </a:lnSpc>
              <a:spcBef>
                <a:spcPts val="200"/>
              </a:spcBef>
              <a:spcAft>
                <a:spcPct val="0"/>
              </a:spcAft>
              <a:buClr>
                <a:schemeClr val="accent6"/>
              </a:buClr>
              <a:buSzTx/>
              <a:buFont typeface="Arial" panose="020B0604020202020204" pitchFamily="34" charset="0"/>
              <a:buNone/>
              <a:tabLst/>
              <a:defRPr sz="2200">
                <a:solidFill>
                  <a:schemeClr val="bg1"/>
                </a:solidFill>
                <a:latin typeface="+mj-ea"/>
                <a:ea typeface="+mj-ea"/>
              </a:defRPr>
            </a:lvl1pPr>
            <a:lvl2pPr marL="478331" indent="-239167" eaLnBrk="1" latinLnBrk="0" hangingPunct="1">
              <a:lnSpc>
                <a:spcPct val="110000"/>
              </a:lnSpc>
              <a:spcBef>
                <a:spcPts val="200"/>
              </a:spcBef>
              <a:buClr>
                <a:schemeClr val="bg1"/>
              </a:buClr>
              <a:buFont typeface="Segoe UI" panose="020B0502040204020203" pitchFamily="34" charset="0"/>
              <a:buChar char="-"/>
              <a:defRPr sz="1600">
                <a:solidFill>
                  <a:schemeClr val="bg1"/>
                </a:solidFill>
              </a:defRPr>
            </a:lvl2pPr>
            <a:lvl3pPr marL="297259" indent="0">
              <a:buNone/>
              <a:defRPr>
                <a:solidFill>
                  <a:schemeClr val="bg1"/>
                </a:solidFill>
              </a:defRPr>
            </a:lvl3pPr>
            <a:lvl4pPr marL="437017" indent="0">
              <a:buNone/>
              <a:defRPr>
                <a:solidFill>
                  <a:schemeClr val="bg1"/>
                </a:solidFill>
              </a:defRPr>
            </a:lvl4pPr>
            <a:lvl5pPr marL="415170" indent="0">
              <a:buNone/>
              <a:defRPr>
                <a:solidFill>
                  <a:schemeClr val="bg1"/>
                </a:solidFill>
              </a:defRPr>
            </a:lvl5pPr>
          </a:lstStyle>
          <a:p>
            <a:pPr marL="0" marR="0" lvl="0" indent="0" defTabSz="1219110" latinLnBrk="0">
              <a:lnSpc>
                <a:spcPct val="110000"/>
              </a:lnSpc>
              <a:spcBef>
                <a:spcPts val="200"/>
              </a:spcBef>
              <a:buClr>
                <a:schemeClr val="accent6"/>
              </a:buClr>
              <a:buSzTx/>
              <a:buFont typeface="Arial" panose="020B0604020202020204" pitchFamily="34" charset="0"/>
              <a:buNone/>
              <a:tabLst/>
            </a:pPr>
            <a:r>
              <a:rPr kumimoji="1" lang="en-US" altLang="ja-JP" dirty="0"/>
              <a:t>Enter the title.</a:t>
            </a:r>
            <a:endParaRPr kumimoji="1" lang="ja-JP" altLang="en-US" dirty="0"/>
          </a:p>
          <a:p>
            <a:pPr marL="478331" lvl="1" indent="-239167" latinLnBrk="0">
              <a:lnSpc>
                <a:spcPct val="110000"/>
              </a:lnSpc>
              <a:spcBef>
                <a:spcPts val="200"/>
              </a:spcBef>
              <a:buClr>
                <a:schemeClr val="bg1"/>
              </a:buClr>
              <a:buFont typeface="Segoe UI" panose="020B0502040204020203" pitchFamily="34" charset="0"/>
              <a:buChar char="-"/>
            </a:pPr>
            <a:r>
              <a:rPr kumimoji="1" lang="en-US" altLang="ja-JP" dirty="0"/>
              <a:t>Enter the title.</a:t>
            </a:r>
            <a:endParaRPr kumimoji="1" lang="ja-JP" altLang="en-US" dirty="0"/>
          </a:p>
        </p:txBody>
      </p:sp>
    </p:spTree>
    <p:extLst>
      <p:ext uri="{BB962C8B-B14F-4D97-AF65-F5344CB8AC3E}">
        <p14:creationId xmlns:p14="http://schemas.microsoft.com/office/powerpoint/2010/main" val="617944951"/>
      </p:ext>
    </p:extLst>
  </p:cSld>
  <p:clrMapOvr>
    <a:masterClrMapping/>
  </p:clrMapOvr>
  <p:extLst>
    <p:ext uri="{DCECCB84-F9BA-43D5-87BE-67443E8EF086}">
      <p15:sldGuideLst xmlns:p15="http://schemas.microsoft.com/office/powerpoint/2012/main">
        <p15:guide id="1" orient="horz" pos="2160" userDrawn="1">
          <p15:clr>
            <a:srgbClr val="A4A3A4"/>
          </p15:clr>
        </p15:guide>
        <p15:guide id="2" pos="3840" userDrawn="1">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white)">
    <p:bg bwMode="ltGray">
      <p:bgPr>
        <a:solidFill>
          <a:srgbClr val="FFFFFF"/>
        </a:solidFill>
        <a:effectLst/>
      </p:bgPr>
    </p:bg>
    <p:spTree>
      <p:nvGrpSpPr>
        <p:cNvPr id="1" name=""/>
        <p:cNvGrpSpPr/>
        <p:nvPr/>
      </p:nvGrpSpPr>
      <p:grpSpPr>
        <a:xfrm>
          <a:off x="0" y="0"/>
          <a:ext cx="0" cy="0"/>
          <a:chOff x="0" y="0"/>
          <a:chExt cx="0" cy="0"/>
        </a:xfrm>
      </p:grpSpPr>
      <p:sp>
        <p:nvSpPr>
          <p:cNvPr id="9" name="PageNumber"/>
          <p:cNvSpPr txBox="1"/>
          <p:nvPr userDrawn="1"/>
        </p:nvSpPr>
        <p:spPr bwMode="gray">
          <a:xfrm>
            <a:off x="177260" y="6455664"/>
            <a:ext cx="460725" cy="307200"/>
          </a:xfrm>
          <a:prstGeom prst="rect">
            <a:avLst/>
          </a:prstGeom>
          <a:noFill/>
        </p:spPr>
        <p:txBody>
          <a:bodyPr wrap="square" lIns="120000" tIns="0" rIns="0" bIns="0" rtlCol="0" anchor="ctr" anchorCtr="0">
            <a:noAutofit/>
          </a:bodyPr>
          <a:lstStyle/>
          <a:p>
            <a:pPr fontAlgn="base">
              <a:spcBef>
                <a:spcPct val="0"/>
              </a:spcBef>
              <a:spcAft>
                <a:spcPct val="0"/>
              </a:spcAft>
              <a:defRPr/>
            </a:pPr>
            <a:fld id="{8BB99341-3773-4AA0-9F9D-94F83AE5E06F}" type="slidenum">
              <a:rPr lang="en-US" altLang="ja-JP" sz="1067" b="0" baseline="0" smtClean="0">
                <a:solidFill>
                  <a:schemeClr val="tx1">
                    <a:lumMod val="50000"/>
                    <a:lumOff val="50000"/>
                  </a:schemeClr>
                </a:solidFill>
                <a:latin typeface="+mn-lt"/>
                <a:ea typeface="+mn-ea"/>
              </a:rPr>
              <a:pPr fontAlgn="base">
                <a:spcBef>
                  <a:spcPct val="0"/>
                </a:spcBef>
                <a:spcAft>
                  <a:spcPct val="0"/>
                </a:spcAft>
                <a:defRPr/>
              </a:pPr>
              <a:t>‹#›</a:t>
            </a:fld>
            <a:endParaRPr lang="en-US" altLang="ja-JP" sz="1067" b="0" baseline="0" dirty="0">
              <a:solidFill>
                <a:schemeClr val="tx1">
                  <a:lumMod val="50000"/>
                  <a:lumOff val="50000"/>
                </a:schemeClr>
              </a:solidFill>
              <a:latin typeface="+mn-lt"/>
              <a:ea typeface="+mn-ea"/>
            </a:endParaRPr>
          </a:p>
        </p:txBody>
      </p:sp>
      <p:pic>
        <p:nvPicPr>
          <p:cNvPr id="10" name="図 9"/>
          <p:cNvPicPr>
            <a:picLocks noChangeAspect="1"/>
          </p:cNvPicPr>
          <p:nvPr userDrawn="1"/>
        </p:nvPicPr>
        <p:blipFill>
          <a:blip r:embed="rId2"/>
          <a:stretch>
            <a:fillRect/>
          </a:stretch>
        </p:blipFill>
        <p:spPr bwMode="gray">
          <a:xfrm>
            <a:off x="9616302" y="6517511"/>
            <a:ext cx="2311647" cy="182055"/>
          </a:xfrm>
          <a:prstGeom prst="rect">
            <a:avLst/>
          </a:prstGeom>
        </p:spPr>
      </p:pic>
      <p:sp>
        <p:nvSpPr>
          <p:cNvPr id="7"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
        <p:nvSpPr>
          <p:cNvPr id="6" name="正方形/長方形 5"/>
          <p:cNvSpPr/>
          <p:nvPr userDrawn="1"/>
        </p:nvSpPr>
        <p:spPr bwMode="gray">
          <a:xfrm>
            <a:off x="0" y="6795600"/>
            <a:ext cx="12192000" cy="62400"/>
          </a:xfrm>
          <a:prstGeom prst="rect">
            <a:avLst/>
          </a:prstGeom>
          <a:gradFill flip="none" rotWithShape="1">
            <a:gsLst>
              <a:gs pos="0">
                <a:srgbClr val="A0D8AD"/>
              </a:gs>
              <a:gs pos="10000">
                <a:srgbClr val="65B3A4"/>
              </a:gs>
              <a:gs pos="65000">
                <a:schemeClr val="tx2"/>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ja-JP" altLang="en-US" sz="2400" b="1" dirty="0">
              <a:latin typeface="+mj-ea"/>
              <a:ea typeface="+mj-ea"/>
            </a:endParaRPr>
          </a:p>
        </p:txBody>
      </p:sp>
    </p:spTree>
    <p:extLst>
      <p:ext uri="{BB962C8B-B14F-4D97-AF65-F5344CB8AC3E}">
        <p14:creationId xmlns:p14="http://schemas.microsoft.com/office/powerpoint/2010/main" val="2313474242"/>
      </p:ext>
    </p:extLst>
  </p:cSld>
  <p:clrMapOvr>
    <a:masterClrMapping/>
  </p:clrMapOvr>
  <p:extLst>
    <p:ext uri="{DCECCB84-F9BA-43D5-87BE-67443E8EF086}">
      <p15:sldGuideLst xmlns:p15="http://schemas.microsoft.com/office/powerpoint/2012/main">
        <p15:guide id="1" orient="horz" pos="640" userDrawn="1">
          <p15:clr>
            <a:srgbClr val="A4A3A4"/>
          </p15:clr>
        </p15:guide>
        <p15:guide id="2" pos="3840" userDrawn="1">
          <p15:clr>
            <a:srgbClr val="A4A3A4"/>
          </p15:clr>
        </p15:guide>
        <p15:guide id="7" orient="horz" pos="2160" userDrawn="1">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s(white)">
    <p:bg bwMode="ltGray">
      <p:bgPr>
        <a:solidFill>
          <a:srgbClr val="FFFFFF"/>
        </a:solidFill>
        <a:effectLst/>
      </p:bgPr>
    </p:bg>
    <p:spTree>
      <p:nvGrpSpPr>
        <p:cNvPr id="1" name=""/>
        <p:cNvGrpSpPr/>
        <p:nvPr/>
      </p:nvGrpSpPr>
      <p:grpSpPr>
        <a:xfrm>
          <a:off x="0" y="0"/>
          <a:ext cx="0" cy="0"/>
          <a:chOff x="0" y="0"/>
          <a:chExt cx="0" cy="0"/>
        </a:xfrm>
      </p:grpSpPr>
      <p:sp>
        <p:nvSpPr>
          <p:cNvPr id="8" name="コンテンツ プレースホルダー"/>
          <p:cNvSpPr>
            <a:spLocks noGrp="1"/>
          </p:cNvSpPr>
          <p:nvPr>
            <p:ph sz="quarter" idx="12" hasCustomPrompt="1"/>
          </p:nvPr>
        </p:nvSpPr>
        <p:spPr bwMode="gray">
          <a:xfrm>
            <a:off x="263525" y="1016000"/>
            <a:ext cx="11664950" cy="5149850"/>
          </a:xfrm>
          <a:prstGeom prst="rect">
            <a:avLst/>
          </a:prstGeom>
        </p:spPr>
        <p:txBody>
          <a:bodyPr vert="horz" lIns="91440" tIns="45720" rIns="91440" bIns="45720" rtlCol="0">
            <a:noAutofit/>
          </a:bodyPr>
          <a:lstStyle>
            <a:lvl1pPr>
              <a:defRPr lang="en-US" altLang="ja-JP" dirty="0" smtClean="0"/>
            </a:lvl1pPr>
            <a:lvl2pPr>
              <a:defRPr lang="en-US" altLang="ja-JP" dirty="0" smtClean="0"/>
            </a:lvl2pPr>
            <a:lvl3pPr>
              <a:defRPr lang="en-US" altLang="ja-JP" dirty="0" smtClean="0"/>
            </a:lvl3pPr>
            <a:lvl4pPr>
              <a:defRPr lang="en-US" altLang="ja-JP" dirty="0" smtClean="0"/>
            </a:lvl4pPr>
            <a:lvl5pPr>
              <a:defRPr lang="en-US" altLang="ja-JP" dirty="0" smtClean="0"/>
            </a:lvl5pPr>
          </a:lstStyle>
          <a:p>
            <a:pPr lvl="0"/>
            <a:r>
              <a:rPr kumimoji="1" lang="en-US" altLang="ja-JP" dirty="0"/>
              <a:t>Enter the text.</a:t>
            </a:r>
          </a:p>
          <a:p>
            <a:pPr lvl="1"/>
            <a:r>
              <a:rPr kumimoji="1" lang="en-US" altLang="ja-JP" dirty="0"/>
              <a:t>Second level</a:t>
            </a:r>
          </a:p>
          <a:p>
            <a:pPr lvl="2"/>
            <a:r>
              <a:rPr kumimoji="1" lang="en-US" altLang="ja-JP" dirty="0"/>
              <a:t>Third level</a:t>
            </a:r>
          </a:p>
          <a:p>
            <a:pPr lvl="3"/>
            <a:r>
              <a:rPr kumimoji="1" lang="en-US" altLang="ja-JP" dirty="0"/>
              <a:t>Fourth level</a:t>
            </a:r>
          </a:p>
          <a:p>
            <a:pPr lvl="4"/>
            <a:r>
              <a:rPr kumimoji="1" lang="en-US" altLang="ja-JP" dirty="0"/>
              <a:t>Enter the text.</a:t>
            </a:r>
          </a:p>
          <a:p>
            <a:pPr lvl="0"/>
            <a:endParaRPr kumimoji="1" lang="en-US" altLang="ja-JP" dirty="0"/>
          </a:p>
        </p:txBody>
      </p:sp>
      <p:sp>
        <p:nvSpPr>
          <p:cNvPr id="9" name="PageNumber"/>
          <p:cNvSpPr txBox="1"/>
          <p:nvPr userDrawn="1"/>
        </p:nvSpPr>
        <p:spPr bwMode="gray">
          <a:xfrm>
            <a:off x="176949" y="6454938"/>
            <a:ext cx="460725" cy="307200"/>
          </a:xfrm>
          <a:prstGeom prst="rect">
            <a:avLst/>
          </a:prstGeom>
          <a:noFill/>
        </p:spPr>
        <p:txBody>
          <a:bodyPr wrap="square" lIns="120000" tIns="0" rIns="0" bIns="0" rtlCol="0" anchor="ctr" anchorCtr="0">
            <a:noAutofit/>
          </a:bodyPr>
          <a:lstStyle/>
          <a:p>
            <a:pPr fontAlgn="base">
              <a:spcBef>
                <a:spcPct val="0"/>
              </a:spcBef>
              <a:spcAft>
                <a:spcPct val="0"/>
              </a:spcAft>
              <a:defRPr/>
            </a:pPr>
            <a:fld id="{8BB99341-3773-4AA0-9F9D-94F83AE5E06F}" type="slidenum">
              <a:rPr lang="en-US" altLang="ja-JP" sz="1067" b="0" baseline="0" smtClean="0">
                <a:solidFill>
                  <a:schemeClr val="tx1">
                    <a:lumMod val="50000"/>
                    <a:lumOff val="50000"/>
                  </a:schemeClr>
                </a:solidFill>
                <a:latin typeface="+mn-lt"/>
                <a:ea typeface="+mn-ea"/>
              </a:rPr>
              <a:pPr fontAlgn="base">
                <a:spcBef>
                  <a:spcPct val="0"/>
                </a:spcBef>
                <a:spcAft>
                  <a:spcPct val="0"/>
                </a:spcAft>
                <a:defRPr/>
              </a:pPr>
              <a:t>‹#›</a:t>
            </a:fld>
            <a:endParaRPr lang="en-US" altLang="ja-JP" sz="1067" b="0" baseline="0" dirty="0">
              <a:solidFill>
                <a:schemeClr val="tx1">
                  <a:lumMod val="50000"/>
                  <a:lumOff val="50000"/>
                </a:schemeClr>
              </a:solidFill>
              <a:latin typeface="+mn-lt"/>
              <a:ea typeface="+mn-ea"/>
            </a:endParaRPr>
          </a:p>
        </p:txBody>
      </p:sp>
      <p:pic>
        <p:nvPicPr>
          <p:cNvPr id="10" name="図 9"/>
          <p:cNvPicPr>
            <a:picLocks noChangeAspect="1"/>
          </p:cNvPicPr>
          <p:nvPr userDrawn="1"/>
        </p:nvPicPr>
        <p:blipFill>
          <a:blip r:embed="rId2"/>
          <a:stretch>
            <a:fillRect/>
          </a:stretch>
        </p:blipFill>
        <p:spPr bwMode="gray">
          <a:xfrm>
            <a:off x="9616302" y="6517511"/>
            <a:ext cx="2311647" cy="182055"/>
          </a:xfrm>
          <a:prstGeom prst="rect">
            <a:avLst/>
          </a:prstGeom>
        </p:spPr>
      </p:pic>
      <p:sp>
        <p:nvSpPr>
          <p:cNvPr id="7"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
        <p:nvSpPr>
          <p:cNvPr id="11" name="正方形/長方形 10"/>
          <p:cNvSpPr/>
          <p:nvPr userDrawn="1"/>
        </p:nvSpPr>
        <p:spPr bwMode="gray">
          <a:xfrm>
            <a:off x="0" y="6795600"/>
            <a:ext cx="12192000" cy="62400"/>
          </a:xfrm>
          <a:prstGeom prst="rect">
            <a:avLst/>
          </a:prstGeom>
          <a:gradFill flip="none" rotWithShape="1">
            <a:gsLst>
              <a:gs pos="0">
                <a:srgbClr val="A0D8AD"/>
              </a:gs>
              <a:gs pos="10000">
                <a:srgbClr val="65B3A4"/>
              </a:gs>
              <a:gs pos="65000">
                <a:schemeClr val="tx2"/>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ja-JP" altLang="en-US" sz="2400" b="1" dirty="0">
              <a:latin typeface="+mj-ea"/>
              <a:ea typeface="+mj-ea"/>
            </a:endParaRPr>
          </a:p>
        </p:txBody>
      </p:sp>
    </p:spTree>
    <p:extLst>
      <p:ext uri="{BB962C8B-B14F-4D97-AF65-F5344CB8AC3E}">
        <p14:creationId xmlns:p14="http://schemas.microsoft.com/office/powerpoint/2010/main" val="1552002375"/>
      </p:ext>
    </p:extLst>
  </p:cSld>
  <p:clrMapOvr>
    <a:masterClrMapping/>
  </p:clrMapOvr>
  <p:extLst>
    <p:ext uri="{DCECCB84-F9BA-43D5-87BE-67443E8EF086}">
      <p15:sldGuideLst xmlns:p15="http://schemas.microsoft.com/office/powerpoint/2012/main">
        <p15:guide id="1" orient="horz" pos="640" userDrawn="1">
          <p15:clr>
            <a:srgbClr val="A4A3A4"/>
          </p15:clr>
        </p15:guide>
        <p15:guide id="2" orient="horz" pos="3884" userDrawn="1">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mp; Contents(white)">
    <p:bg bwMode="ltGray">
      <p:bgPr>
        <a:solidFill>
          <a:srgbClr val="FFFFFF"/>
        </a:solidFill>
        <a:effectLst/>
      </p:bgPr>
    </p:bg>
    <p:spTree>
      <p:nvGrpSpPr>
        <p:cNvPr id="1" name=""/>
        <p:cNvGrpSpPr/>
        <p:nvPr/>
      </p:nvGrpSpPr>
      <p:grpSpPr>
        <a:xfrm>
          <a:off x="0" y="0"/>
          <a:ext cx="0" cy="0"/>
          <a:chOff x="0" y="0"/>
          <a:chExt cx="0" cy="0"/>
        </a:xfrm>
      </p:grpSpPr>
      <p:sp>
        <p:nvSpPr>
          <p:cNvPr id="8" name="コンテンツ プレースホルダー"/>
          <p:cNvSpPr>
            <a:spLocks noGrp="1"/>
          </p:cNvSpPr>
          <p:nvPr>
            <p:ph sz="quarter" idx="12" hasCustomPrompt="1"/>
          </p:nvPr>
        </p:nvSpPr>
        <p:spPr bwMode="gray">
          <a:xfrm>
            <a:off x="263525" y="1016000"/>
            <a:ext cx="11664950" cy="5149850"/>
          </a:xfrm>
          <a:prstGeom prst="rect">
            <a:avLst/>
          </a:prstGeom>
        </p:spPr>
        <p:txBody>
          <a:bodyPr vert="horz" lIns="91440" tIns="45720" rIns="91440" bIns="45720" rtlCol="0">
            <a:noAutofit/>
          </a:bodyPr>
          <a:lstStyle>
            <a:lvl1pPr>
              <a:defRPr lang="en-US" altLang="ja-JP" dirty="0" smtClean="0"/>
            </a:lvl1pPr>
            <a:lvl2pPr>
              <a:defRPr lang="en-US" altLang="ja-JP" dirty="0" smtClean="0"/>
            </a:lvl2pPr>
            <a:lvl3pPr>
              <a:defRPr lang="en-US" altLang="ja-JP" dirty="0" smtClean="0"/>
            </a:lvl3pPr>
            <a:lvl4pPr>
              <a:defRPr lang="en-US" altLang="ja-JP" dirty="0" smtClean="0"/>
            </a:lvl4pPr>
            <a:lvl5pPr>
              <a:defRPr lang="en-US" altLang="ja-JP" dirty="0" smtClean="0"/>
            </a:lvl5pPr>
          </a:lstStyle>
          <a:p>
            <a:pPr lvl="0"/>
            <a:r>
              <a:rPr kumimoji="1" lang="en-US" altLang="ja-JP" dirty="0"/>
              <a:t>Enter the text.</a:t>
            </a:r>
          </a:p>
          <a:p>
            <a:pPr lvl="1"/>
            <a:r>
              <a:rPr kumimoji="1" lang="en-US" altLang="ja-JP" dirty="0"/>
              <a:t>Second level</a:t>
            </a:r>
          </a:p>
          <a:p>
            <a:pPr lvl="2"/>
            <a:r>
              <a:rPr kumimoji="1" lang="en-US" altLang="ja-JP" dirty="0"/>
              <a:t>Third level</a:t>
            </a:r>
          </a:p>
          <a:p>
            <a:pPr lvl="3"/>
            <a:r>
              <a:rPr kumimoji="1" lang="en-US" altLang="ja-JP" dirty="0"/>
              <a:t>Fourth level</a:t>
            </a:r>
          </a:p>
          <a:p>
            <a:pPr lvl="4"/>
            <a:r>
              <a:rPr kumimoji="1" lang="en-US" altLang="ja-JP" dirty="0"/>
              <a:t>Enter the text.</a:t>
            </a:r>
          </a:p>
          <a:p>
            <a:pPr lvl="0"/>
            <a:endParaRPr kumimoji="1" lang="en-US" altLang="ja-JP" dirty="0"/>
          </a:p>
        </p:txBody>
      </p:sp>
      <p:sp>
        <p:nvSpPr>
          <p:cNvPr id="9" name="PageNumber"/>
          <p:cNvSpPr txBox="1"/>
          <p:nvPr userDrawn="1"/>
        </p:nvSpPr>
        <p:spPr bwMode="gray">
          <a:xfrm>
            <a:off x="176949" y="6454938"/>
            <a:ext cx="460725" cy="307200"/>
          </a:xfrm>
          <a:prstGeom prst="rect">
            <a:avLst/>
          </a:prstGeom>
          <a:noFill/>
        </p:spPr>
        <p:txBody>
          <a:bodyPr wrap="square" lIns="120000" tIns="0" rIns="0" bIns="0" rtlCol="0" anchor="ctr" anchorCtr="0">
            <a:noAutofit/>
          </a:bodyPr>
          <a:lstStyle/>
          <a:p>
            <a:pPr fontAlgn="base">
              <a:spcBef>
                <a:spcPct val="0"/>
              </a:spcBef>
              <a:spcAft>
                <a:spcPct val="0"/>
              </a:spcAft>
              <a:defRPr/>
            </a:pPr>
            <a:fld id="{8BB99341-3773-4AA0-9F9D-94F83AE5E06F}" type="slidenum">
              <a:rPr lang="en-US" altLang="ja-JP" sz="1067" b="0" baseline="0" smtClean="0">
                <a:solidFill>
                  <a:schemeClr val="tx1">
                    <a:lumMod val="50000"/>
                    <a:lumOff val="50000"/>
                  </a:schemeClr>
                </a:solidFill>
                <a:latin typeface="+mn-lt"/>
                <a:ea typeface="+mn-ea"/>
              </a:rPr>
              <a:pPr fontAlgn="base">
                <a:spcBef>
                  <a:spcPct val="0"/>
                </a:spcBef>
                <a:spcAft>
                  <a:spcPct val="0"/>
                </a:spcAft>
                <a:defRPr/>
              </a:pPr>
              <a:t>‹#›</a:t>
            </a:fld>
            <a:endParaRPr lang="en-US" altLang="ja-JP" sz="1067" b="0" baseline="0" dirty="0">
              <a:solidFill>
                <a:schemeClr val="tx1">
                  <a:lumMod val="50000"/>
                  <a:lumOff val="50000"/>
                </a:schemeClr>
              </a:solidFill>
              <a:latin typeface="+mn-lt"/>
              <a:ea typeface="+mn-ea"/>
            </a:endParaRPr>
          </a:p>
        </p:txBody>
      </p:sp>
      <p:pic>
        <p:nvPicPr>
          <p:cNvPr id="10" name="図 9"/>
          <p:cNvPicPr>
            <a:picLocks noChangeAspect="1"/>
          </p:cNvPicPr>
          <p:nvPr userDrawn="1"/>
        </p:nvPicPr>
        <p:blipFill>
          <a:blip r:embed="rId2"/>
          <a:stretch>
            <a:fillRect/>
          </a:stretch>
        </p:blipFill>
        <p:spPr bwMode="gray">
          <a:xfrm>
            <a:off x="9616302" y="6517511"/>
            <a:ext cx="2311647" cy="182055"/>
          </a:xfrm>
          <a:prstGeom prst="rect">
            <a:avLst/>
          </a:prstGeom>
        </p:spPr>
      </p:pic>
      <p:sp>
        <p:nvSpPr>
          <p:cNvPr id="7"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
        <p:nvSpPr>
          <p:cNvPr id="11" name="正方形/長方形 10"/>
          <p:cNvSpPr/>
          <p:nvPr userDrawn="1"/>
        </p:nvSpPr>
        <p:spPr bwMode="gray">
          <a:xfrm>
            <a:off x="0" y="6795600"/>
            <a:ext cx="12192000" cy="62400"/>
          </a:xfrm>
          <a:prstGeom prst="rect">
            <a:avLst/>
          </a:prstGeom>
          <a:gradFill flip="none" rotWithShape="1">
            <a:gsLst>
              <a:gs pos="0">
                <a:srgbClr val="A0D8AD"/>
              </a:gs>
              <a:gs pos="10000">
                <a:srgbClr val="65B3A4"/>
              </a:gs>
              <a:gs pos="65000">
                <a:schemeClr val="tx2"/>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ja-JP" altLang="en-US" sz="2400" b="1" dirty="0">
              <a:latin typeface="+mj-ea"/>
              <a:ea typeface="+mj-ea"/>
            </a:endParaRPr>
          </a:p>
        </p:txBody>
      </p:sp>
      <p:sp>
        <p:nvSpPr>
          <p:cNvPr id="12" name="Rectangle 11">
            <a:extLst>
              <a:ext uri="{FF2B5EF4-FFF2-40B4-BE49-F238E27FC236}">
                <a16:creationId xmlns:a16="http://schemas.microsoft.com/office/drawing/2014/main" id="{98E0831B-6AB2-8444-8F3F-972520CDFF72}"/>
              </a:ext>
            </a:extLst>
          </p:cNvPr>
          <p:cNvSpPr/>
          <p:nvPr userDrawn="1"/>
        </p:nvSpPr>
        <p:spPr bwMode="auto">
          <a:xfrm>
            <a:off x="0" y="5974080"/>
            <a:ext cx="12192000" cy="487680"/>
          </a:xfrm>
          <a:prstGeom prst="rect">
            <a:avLst/>
          </a:prstGeom>
          <a:solidFill>
            <a:schemeClr val="accent4">
              <a:lumMod val="40000"/>
              <a:lumOff val="60000"/>
            </a:schemeClr>
          </a:soli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defRPr/>
            </a:pPr>
            <a:endParaRPr kumimoji="0" lang="en-US" sz="2400" b="1" kern="0" dirty="0">
              <a:solidFill>
                <a:srgbClr val="002961"/>
              </a:solidFill>
              <a:ea typeface="Verdana" panose="020B0604030504040204" pitchFamily="34" charset="0"/>
              <a:cs typeface="Verdana" panose="020B0604030504040204" pitchFamily="34" charset="0"/>
            </a:endParaRPr>
          </a:p>
        </p:txBody>
      </p:sp>
      <p:sp>
        <p:nvSpPr>
          <p:cNvPr id="13" name="Text Placeholder 2">
            <a:extLst>
              <a:ext uri="{FF2B5EF4-FFF2-40B4-BE49-F238E27FC236}">
                <a16:creationId xmlns:a16="http://schemas.microsoft.com/office/drawing/2014/main" id="{2FB40F31-F160-544F-BA28-76D89D085867}"/>
              </a:ext>
            </a:extLst>
          </p:cNvPr>
          <p:cNvSpPr>
            <a:spLocks noGrp="1"/>
          </p:cNvSpPr>
          <p:nvPr>
            <p:ph type="body" sz="quarter" idx="13" hasCustomPrompt="1"/>
          </p:nvPr>
        </p:nvSpPr>
        <p:spPr>
          <a:xfrm>
            <a:off x="185576" y="5972100"/>
            <a:ext cx="11820894" cy="487680"/>
          </a:xfrm>
        </p:spPr>
        <p:txBody>
          <a:bodyPr anchor="ctr"/>
          <a:lstStyle>
            <a:lvl1pPr marL="0" indent="0" algn="ctr">
              <a:buNone/>
              <a:defRPr b="1"/>
            </a:lvl1pPr>
          </a:lstStyle>
          <a:p>
            <a:pPr lvl="0"/>
            <a:r>
              <a:rPr lang="en-US" dirty="0"/>
              <a:t>Click to add take-away message</a:t>
            </a:r>
          </a:p>
        </p:txBody>
      </p:sp>
    </p:spTree>
    <p:extLst>
      <p:ext uri="{BB962C8B-B14F-4D97-AF65-F5344CB8AC3E}">
        <p14:creationId xmlns:p14="http://schemas.microsoft.com/office/powerpoint/2010/main" val="3527426362"/>
      </p:ext>
    </p:extLst>
  </p:cSld>
  <p:clrMapOvr>
    <a:masterClrMapping/>
  </p:clrMapOvr>
  <p:extLst>
    <p:ext uri="{DCECCB84-F9BA-43D5-87BE-67443E8EF086}">
      <p15:sldGuideLst xmlns:p15="http://schemas.microsoft.com/office/powerpoint/2012/main">
        <p15:guide id="1" orient="horz" pos="640" userDrawn="1">
          <p15:clr>
            <a:srgbClr val="A4A3A4"/>
          </p15:clr>
        </p15:guide>
        <p15:guide id="2" orient="horz" pos="3884" userDrawn="1">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line Only(whit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fontAlgn="base">
              <a:spcBef>
                <a:spcPct val="0"/>
              </a:spcBef>
              <a:spcAft>
                <a:spcPct val="0"/>
              </a:spcAft>
              <a:defRPr/>
            </a:pPr>
            <a:fld id="{8BB99341-3773-4AA0-9F9D-94F83AE5E06F}" type="slidenum">
              <a:rPr lang="en-US" altLang="ja-JP" sz="1067" b="0" baseline="0" smtClean="0">
                <a:solidFill>
                  <a:schemeClr val="tx1">
                    <a:lumMod val="50000"/>
                    <a:lumOff val="50000"/>
                  </a:schemeClr>
                </a:solidFill>
                <a:latin typeface="+mn-lt"/>
                <a:ea typeface="+mn-ea"/>
              </a:rPr>
              <a:pPr fontAlgn="base">
                <a:spcBef>
                  <a:spcPct val="0"/>
                </a:spcBef>
                <a:spcAft>
                  <a:spcPct val="0"/>
                </a:spcAft>
                <a:defRPr/>
              </a:pPr>
              <a:t>‹#›</a:t>
            </a:fld>
            <a:endParaRPr lang="en-US" altLang="ja-JP" sz="1067" b="0" baseline="0" dirty="0">
              <a:solidFill>
                <a:schemeClr val="tx1">
                  <a:lumMod val="50000"/>
                  <a:lumOff val="50000"/>
                </a:schemeClr>
              </a:solidFill>
              <a:latin typeface="+mn-lt"/>
              <a:ea typeface="+mn-ea"/>
            </a:endParaRPr>
          </a:p>
        </p:txBody>
      </p:sp>
      <p:pic>
        <p:nvPicPr>
          <p:cNvPr id="7" name="図 6"/>
          <p:cNvPicPr>
            <a:picLocks noChangeAspect="1"/>
          </p:cNvPicPr>
          <p:nvPr userDrawn="1"/>
        </p:nvPicPr>
        <p:blipFill>
          <a:blip r:embed="rId3"/>
          <a:stretch>
            <a:fillRect/>
          </a:stretch>
        </p:blipFill>
        <p:spPr bwMode="gray">
          <a:xfrm>
            <a:off x="9616302" y="6517511"/>
            <a:ext cx="2311647" cy="182055"/>
          </a:xfrm>
          <a:prstGeom prst="rect">
            <a:avLst/>
          </a:prstGeom>
        </p:spPr>
      </p:pic>
      <p:sp>
        <p:nvSpPr>
          <p:cNvPr id="8"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
        <p:nvSpPr>
          <p:cNvPr id="9" name="正方形/長方形 8"/>
          <p:cNvSpPr/>
          <p:nvPr userDrawn="1"/>
        </p:nvSpPr>
        <p:spPr bwMode="gray">
          <a:xfrm>
            <a:off x="0" y="6795600"/>
            <a:ext cx="12192000" cy="62400"/>
          </a:xfrm>
          <a:prstGeom prst="rect">
            <a:avLst/>
          </a:prstGeom>
          <a:gradFill flip="none" rotWithShape="1">
            <a:gsLst>
              <a:gs pos="0">
                <a:srgbClr val="A0D8AD"/>
              </a:gs>
              <a:gs pos="10000">
                <a:srgbClr val="65B3A4"/>
              </a:gs>
              <a:gs pos="65000">
                <a:schemeClr val="tx2"/>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ja-JP" altLang="en-US" sz="2400" b="1" dirty="0">
              <a:latin typeface="+mj-ea"/>
              <a:ea typeface="+mj-ea"/>
            </a:endParaRPr>
          </a:p>
        </p:txBody>
      </p:sp>
    </p:spTree>
    <p:extLst>
      <p:ext uri="{BB962C8B-B14F-4D97-AF65-F5344CB8AC3E}">
        <p14:creationId xmlns:p14="http://schemas.microsoft.com/office/powerpoint/2010/main" val="1458324265"/>
      </p:ext>
    </p:extLst>
  </p:cSld>
  <p:clrMapOvr>
    <a:masterClrMapping/>
  </p:clrMapOvr>
  <p:extLst>
    <p:ext uri="{DCECCB84-F9BA-43D5-87BE-67443E8EF086}">
      <p15:sldGuideLst xmlns:p15="http://schemas.microsoft.com/office/powerpoint/2012/main">
        <p15:guide id="1" orient="horz" pos="731" userDrawn="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ine ＆ Contents(whit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コンテンツ プレースホルダー"/>
          <p:cNvSpPr>
            <a:spLocks noGrp="1"/>
          </p:cNvSpPr>
          <p:nvPr>
            <p:ph sz="quarter" idx="12" hasCustomPrompt="1"/>
          </p:nvPr>
        </p:nvSpPr>
        <p:spPr bwMode="gray">
          <a:xfrm>
            <a:off x="263525" y="1160463"/>
            <a:ext cx="11664950" cy="5005387"/>
          </a:xfrm>
          <a:prstGeom prst="rect">
            <a:avLst/>
          </a:prstGeom>
        </p:spPr>
        <p:txBody>
          <a:bodyPr vert="horz" lIns="91440" tIns="45720" rIns="91440" bIns="45720" rtlCol="0">
            <a:noAutofit/>
          </a:bodyPr>
          <a:lstStyle>
            <a:lvl1pPr>
              <a:defRPr lang="en-US" altLang="ja-JP" dirty="0" smtClean="0"/>
            </a:lvl1pPr>
            <a:lvl2pPr>
              <a:defRPr lang="en-US" altLang="ja-JP" dirty="0" smtClean="0"/>
            </a:lvl2pPr>
            <a:lvl3pPr>
              <a:defRPr lang="en-US" altLang="ja-JP" dirty="0" smtClean="0"/>
            </a:lvl3pPr>
            <a:lvl4pPr>
              <a:defRPr lang="en-US" altLang="ja-JP" dirty="0" smtClean="0"/>
            </a:lvl4pPr>
            <a:lvl5pPr>
              <a:defRPr lang="en-US" altLang="ja-JP" dirty="0" smtClean="0"/>
            </a:lvl5pPr>
          </a:lstStyle>
          <a:p>
            <a:pPr lvl="0"/>
            <a:r>
              <a:rPr kumimoji="1" lang="en-US" altLang="ja-JP" dirty="0"/>
              <a:t>Enter the text.</a:t>
            </a:r>
          </a:p>
          <a:p>
            <a:pPr lvl="1"/>
            <a:r>
              <a:rPr kumimoji="1" lang="en-US" altLang="ja-JP" dirty="0"/>
              <a:t>Second level</a:t>
            </a:r>
          </a:p>
          <a:p>
            <a:pPr lvl="2"/>
            <a:r>
              <a:rPr kumimoji="1" lang="en-US" altLang="ja-JP" dirty="0"/>
              <a:t>Third level</a:t>
            </a:r>
          </a:p>
          <a:p>
            <a:pPr lvl="3"/>
            <a:r>
              <a:rPr kumimoji="1" lang="en-US" altLang="ja-JP" dirty="0"/>
              <a:t>Fourth level</a:t>
            </a:r>
          </a:p>
          <a:p>
            <a:pPr lvl="4"/>
            <a:r>
              <a:rPr kumimoji="1" lang="en-US" altLang="ja-JP" dirty="0"/>
              <a:t>Enter the text.</a:t>
            </a:r>
          </a:p>
          <a:p>
            <a:pPr lvl="0"/>
            <a:endParaRPr kumimoji="1" lang="en-US" altLang="ja-JP" dirty="0"/>
          </a:p>
        </p:txBody>
      </p:sp>
      <p:sp>
        <p:nvSpPr>
          <p:cNvPr id="8"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fontAlgn="base">
              <a:spcBef>
                <a:spcPct val="0"/>
              </a:spcBef>
              <a:spcAft>
                <a:spcPct val="0"/>
              </a:spcAft>
              <a:defRPr/>
            </a:pPr>
            <a:fld id="{8BB99341-3773-4AA0-9F9D-94F83AE5E06F}" type="slidenum">
              <a:rPr lang="en-US" altLang="ja-JP" sz="1067" b="0" baseline="0" smtClean="0">
                <a:solidFill>
                  <a:schemeClr val="tx1">
                    <a:lumMod val="50000"/>
                    <a:lumOff val="50000"/>
                  </a:schemeClr>
                </a:solidFill>
                <a:latin typeface="+mn-lt"/>
                <a:ea typeface="+mn-ea"/>
              </a:rPr>
              <a:pPr fontAlgn="base">
                <a:spcBef>
                  <a:spcPct val="0"/>
                </a:spcBef>
                <a:spcAft>
                  <a:spcPct val="0"/>
                </a:spcAft>
                <a:defRPr/>
              </a:pPr>
              <a:t>‹#›</a:t>
            </a:fld>
            <a:endParaRPr lang="en-US" altLang="ja-JP" sz="1067" b="0" baseline="0" dirty="0">
              <a:solidFill>
                <a:schemeClr val="tx1">
                  <a:lumMod val="50000"/>
                  <a:lumOff val="50000"/>
                </a:schemeClr>
              </a:solidFill>
              <a:latin typeface="+mn-lt"/>
              <a:ea typeface="+mn-ea"/>
            </a:endParaRPr>
          </a:p>
        </p:txBody>
      </p:sp>
      <p:pic>
        <p:nvPicPr>
          <p:cNvPr id="10" name="図 9"/>
          <p:cNvPicPr>
            <a:picLocks noChangeAspect="1"/>
          </p:cNvPicPr>
          <p:nvPr userDrawn="1"/>
        </p:nvPicPr>
        <p:blipFill>
          <a:blip r:embed="rId3"/>
          <a:stretch>
            <a:fillRect/>
          </a:stretch>
        </p:blipFill>
        <p:spPr bwMode="gray">
          <a:xfrm>
            <a:off x="9616302" y="6517511"/>
            <a:ext cx="2311647" cy="182055"/>
          </a:xfrm>
          <a:prstGeom prst="rect">
            <a:avLst/>
          </a:prstGeom>
        </p:spPr>
      </p:pic>
      <p:sp>
        <p:nvSpPr>
          <p:cNvPr id="7"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
        <p:nvSpPr>
          <p:cNvPr id="11" name="正方形/長方形 10"/>
          <p:cNvSpPr/>
          <p:nvPr userDrawn="1"/>
        </p:nvSpPr>
        <p:spPr bwMode="gray">
          <a:xfrm>
            <a:off x="0" y="6795600"/>
            <a:ext cx="12192000" cy="62400"/>
          </a:xfrm>
          <a:prstGeom prst="rect">
            <a:avLst/>
          </a:prstGeom>
          <a:gradFill flip="none" rotWithShape="1">
            <a:gsLst>
              <a:gs pos="0">
                <a:srgbClr val="A0D8AD"/>
              </a:gs>
              <a:gs pos="10000">
                <a:srgbClr val="65B3A4"/>
              </a:gs>
              <a:gs pos="65000">
                <a:schemeClr val="tx2"/>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ja-JP" altLang="en-US" sz="2400" b="1" dirty="0">
              <a:latin typeface="+mj-ea"/>
              <a:ea typeface="+mj-ea"/>
            </a:endParaRPr>
          </a:p>
        </p:txBody>
      </p:sp>
    </p:spTree>
    <p:extLst>
      <p:ext uri="{BB962C8B-B14F-4D97-AF65-F5344CB8AC3E}">
        <p14:creationId xmlns:p14="http://schemas.microsoft.com/office/powerpoint/2010/main" val="1730182042"/>
      </p:ext>
    </p:extLst>
  </p:cSld>
  <p:clrMapOvr>
    <a:masterClrMapping/>
  </p:clrMapOvr>
  <p:extLst>
    <p:ext uri="{DCECCB84-F9BA-43D5-87BE-67443E8EF086}">
      <p15:sldGuideLst xmlns:p15="http://schemas.microsoft.com/office/powerpoint/2012/main">
        <p15:guide id="2" pos="3840" userDrawn="1">
          <p15:clr>
            <a:srgbClr val="A4A3A4"/>
          </p15:clr>
        </p15:guide>
        <p15:guide id="6" orient="horz" pos="3884" userDrawn="1">
          <p15:clr>
            <a:srgbClr val="A4A3A4"/>
          </p15:clr>
        </p15:guide>
        <p15:guide id="7" orient="horz" pos="731" userDrawn="1">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line ＆ Contents(whit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コンテンツ プレースホルダー"/>
          <p:cNvSpPr>
            <a:spLocks noGrp="1"/>
          </p:cNvSpPr>
          <p:nvPr>
            <p:ph sz="quarter" idx="12" hasCustomPrompt="1"/>
          </p:nvPr>
        </p:nvSpPr>
        <p:spPr bwMode="gray">
          <a:xfrm>
            <a:off x="263525" y="1160463"/>
            <a:ext cx="11664950" cy="5005387"/>
          </a:xfrm>
          <a:prstGeom prst="rect">
            <a:avLst/>
          </a:prstGeom>
        </p:spPr>
        <p:txBody>
          <a:bodyPr vert="horz" lIns="91440" tIns="45720" rIns="91440" bIns="45720" rtlCol="0">
            <a:noAutofit/>
          </a:bodyPr>
          <a:lstStyle>
            <a:lvl1pPr>
              <a:defRPr lang="en-US" altLang="ja-JP" dirty="0" smtClean="0"/>
            </a:lvl1pPr>
            <a:lvl2pPr>
              <a:defRPr lang="en-US" altLang="ja-JP" dirty="0" smtClean="0"/>
            </a:lvl2pPr>
            <a:lvl3pPr>
              <a:defRPr lang="en-US" altLang="ja-JP" dirty="0" smtClean="0"/>
            </a:lvl3pPr>
            <a:lvl4pPr>
              <a:defRPr lang="en-US" altLang="ja-JP" dirty="0" smtClean="0"/>
            </a:lvl4pPr>
            <a:lvl5pPr>
              <a:defRPr lang="en-US" altLang="ja-JP" dirty="0" smtClean="0"/>
            </a:lvl5pPr>
          </a:lstStyle>
          <a:p>
            <a:pPr lvl="0"/>
            <a:r>
              <a:rPr kumimoji="1" lang="en-US" altLang="ja-JP" dirty="0"/>
              <a:t>Enter the text.</a:t>
            </a:r>
          </a:p>
          <a:p>
            <a:pPr lvl="1"/>
            <a:r>
              <a:rPr kumimoji="1" lang="en-US" altLang="ja-JP" dirty="0"/>
              <a:t>Second level</a:t>
            </a:r>
          </a:p>
          <a:p>
            <a:pPr lvl="2"/>
            <a:r>
              <a:rPr kumimoji="1" lang="en-US" altLang="ja-JP" dirty="0"/>
              <a:t>Third level</a:t>
            </a:r>
          </a:p>
          <a:p>
            <a:pPr lvl="3"/>
            <a:r>
              <a:rPr kumimoji="1" lang="en-US" altLang="ja-JP" dirty="0"/>
              <a:t>Fourth level</a:t>
            </a:r>
          </a:p>
          <a:p>
            <a:pPr lvl="4"/>
            <a:r>
              <a:rPr kumimoji="1" lang="en-US" altLang="ja-JP" dirty="0"/>
              <a:t>Enter the text.</a:t>
            </a:r>
          </a:p>
          <a:p>
            <a:pPr lvl="0"/>
            <a:endParaRPr kumimoji="1" lang="en-US" altLang="ja-JP" dirty="0"/>
          </a:p>
        </p:txBody>
      </p:sp>
      <p:sp>
        <p:nvSpPr>
          <p:cNvPr id="8"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fontAlgn="base">
              <a:spcBef>
                <a:spcPct val="0"/>
              </a:spcBef>
              <a:spcAft>
                <a:spcPct val="0"/>
              </a:spcAft>
              <a:defRPr/>
            </a:pPr>
            <a:fld id="{8BB99341-3773-4AA0-9F9D-94F83AE5E06F}" type="slidenum">
              <a:rPr lang="en-US" altLang="ja-JP" sz="1067" b="0" baseline="0" smtClean="0">
                <a:solidFill>
                  <a:schemeClr val="tx1">
                    <a:lumMod val="50000"/>
                    <a:lumOff val="50000"/>
                  </a:schemeClr>
                </a:solidFill>
                <a:latin typeface="+mn-lt"/>
                <a:ea typeface="+mn-ea"/>
              </a:rPr>
              <a:pPr fontAlgn="base">
                <a:spcBef>
                  <a:spcPct val="0"/>
                </a:spcBef>
                <a:spcAft>
                  <a:spcPct val="0"/>
                </a:spcAft>
                <a:defRPr/>
              </a:pPr>
              <a:t>‹#›</a:t>
            </a:fld>
            <a:endParaRPr lang="en-US" altLang="ja-JP" sz="1067" b="0" baseline="0" dirty="0">
              <a:solidFill>
                <a:schemeClr val="tx1">
                  <a:lumMod val="50000"/>
                  <a:lumOff val="50000"/>
                </a:schemeClr>
              </a:solidFill>
              <a:latin typeface="+mn-lt"/>
              <a:ea typeface="+mn-ea"/>
            </a:endParaRPr>
          </a:p>
        </p:txBody>
      </p:sp>
      <p:pic>
        <p:nvPicPr>
          <p:cNvPr id="10" name="図 9"/>
          <p:cNvPicPr>
            <a:picLocks noChangeAspect="1"/>
          </p:cNvPicPr>
          <p:nvPr userDrawn="1"/>
        </p:nvPicPr>
        <p:blipFill>
          <a:blip r:embed="rId3"/>
          <a:stretch>
            <a:fillRect/>
          </a:stretch>
        </p:blipFill>
        <p:spPr bwMode="gray">
          <a:xfrm>
            <a:off x="9616302" y="6517511"/>
            <a:ext cx="2311647" cy="182055"/>
          </a:xfrm>
          <a:prstGeom prst="rect">
            <a:avLst/>
          </a:prstGeom>
        </p:spPr>
      </p:pic>
      <p:sp>
        <p:nvSpPr>
          <p:cNvPr id="7"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
        <p:nvSpPr>
          <p:cNvPr id="11" name="正方形/長方形 10"/>
          <p:cNvSpPr/>
          <p:nvPr userDrawn="1"/>
        </p:nvSpPr>
        <p:spPr bwMode="gray">
          <a:xfrm>
            <a:off x="0" y="6795600"/>
            <a:ext cx="12192000" cy="62400"/>
          </a:xfrm>
          <a:prstGeom prst="rect">
            <a:avLst/>
          </a:prstGeom>
          <a:gradFill flip="none" rotWithShape="1">
            <a:gsLst>
              <a:gs pos="0">
                <a:srgbClr val="A0D8AD"/>
              </a:gs>
              <a:gs pos="10000">
                <a:srgbClr val="65B3A4"/>
              </a:gs>
              <a:gs pos="65000">
                <a:schemeClr val="tx2"/>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ja-JP" altLang="en-US" sz="2400" b="1" dirty="0">
              <a:latin typeface="+mj-ea"/>
              <a:ea typeface="+mj-ea"/>
            </a:endParaRPr>
          </a:p>
        </p:txBody>
      </p:sp>
      <p:sp>
        <p:nvSpPr>
          <p:cNvPr id="12" name="Rectangle 11">
            <a:extLst>
              <a:ext uri="{FF2B5EF4-FFF2-40B4-BE49-F238E27FC236}">
                <a16:creationId xmlns:a16="http://schemas.microsoft.com/office/drawing/2014/main" id="{844DCAD9-0355-CB45-93C4-57B182024F13}"/>
              </a:ext>
            </a:extLst>
          </p:cNvPr>
          <p:cNvSpPr/>
          <p:nvPr userDrawn="1"/>
        </p:nvSpPr>
        <p:spPr bwMode="auto">
          <a:xfrm>
            <a:off x="0" y="5974080"/>
            <a:ext cx="12192000" cy="487680"/>
          </a:xfrm>
          <a:prstGeom prst="rect">
            <a:avLst/>
          </a:prstGeom>
          <a:solidFill>
            <a:schemeClr val="accent4">
              <a:lumMod val="40000"/>
              <a:lumOff val="60000"/>
            </a:schemeClr>
          </a:soli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defRPr/>
            </a:pPr>
            <a:endParaRPr kumimoji="0" lang="en-US" sz="2400" b="1" kern="0" dirty="0">
              <a:solidFill>
                <a:srgbClr val="002961"/>
              </a:solidFill>
              <a:ea typeface="Verdana" panose="020B0604030504040204" pitchFamily="34" charset="0"/>
              <a:cs typeface="Verdana" panose="020B0604030504040204" pitchFamily="34" charset="0"/>
            </a:endParaRPr>
          </a:p>
        </p:txBody>
      </p:sp>
      <p:sp>
        <p:nvSpPr>
          <p:cNvPr id="13" name="Text Placeholder 2">
            <a:extLst>
              <a:ext uri="{FF2B5EF4-FFF2-40B4-BE49-F238E27FC236}">
                <a16:creationId xmlns:a16="http://schemas.microsoft.com/office/drawing/2014/main" id="{F4DBB670-CDBE-7B43-8474-06D1B9D0C549}"/>
              </a:ext>
            </a:extLst>
          </p:cNvPr>
          <p:cNvSpPr>
            <a:spLocks noGrp="1"/>
          </p:cNvSpPr>
          <p:nvPr>
            <p:ph type="body" sz="quarter" idx="13" hasCustomPrompt="1"/>
          </p:nvPr>
        </p:nvSpPr>
        <p:spPr>
          <a:xfrm>
            <a:off x="185576" y="5972100"/>
            <a:ext cx="11820894" cy="487680"/>
          </a:xfrm>
        </p:spPr>
        <p:txBody>
          <a:bodyPr anchor="ctr"/>
          <a:lstStyle>
            <a:lvl1pPr marL="0" indent="0" algn="ctr">
              <a:buNone/>
              <a:defRPr b="1"/>
            </a:lvl1pPr>
          </a:lstStyle>
          <a:p>
            <a:pPr lvl="0"/>
            <a:r>
              <a:rPr lang="en-US" dirty="0"/>
              <a:t>Click to add take-away message</a:t>
            </a:r>
          </a:p>
        </p:txBody>
      </p:sp>
    </p:spTree>
    <p:extLst>
      <p:ext uri="{BB962C8B-B14F-4D97-AF65-F5344CB8AC3E}">
        <p14:creationId xmlns:p14="http://schemas.microsoft.com/office/powerpoint/2010/main" val="2982157698"/>
      </p:ext>
    </p:extLst>
  </p:cSld>
  <p:clrMapOvr>
    <a:masterClrMapping/>
  </p:clrMapOvr>
  <p:extLst>
    <p:ext uri="{DCECCB84-F9BA-43D5-87BE-67443E8EF086}">
      <p15:sldGuideLst xmlns:p15="http://schemas.microsoft.com/office/powerpoint/2012/main">
        <p15:guide id="2" pos="3840" userDrawn="1">
          <p15:clr>
            <a:srgbClr val="A4A3A4"/>
          </p15:clr>
        </p15:guide>
        <p15:guide id="6" orient="horz" pos="3884" userDrawn="1">
          <p15:clr>
            <a:srgbClr val="A4A3A4"/>
          </p15:clr>
        </p15:guide>
        <p15:guide id="7" orient="horz" pos="731" userDrawn="1">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 name="タイトル プレースホルダー"/>
          <p:cNvSpPr>
            <a:spLocks noGrp="1"/>
          </p:cNvSpPr>
          <p:nvPr>
            <p:ph type="title"/>
          </p:nvPr>
        </p:nvSpPr>
        <p:spPr bwMode="gray">
          <a:xfrm>
            <a:off x="263525" y="178171"/>
            <a:ext cx="11664950" cy="615555"/>
          </a:xfrm>
          <a:prstGeom prst="rect">
            <a:avLst/>
          </a:prstGeom>
        </p:spPr>
        <p:txBody>
          <a:bodyPr vert="horz" wrap="square" lIns="91440" tIns="45720" rIns="91440" bIns="45720" rtlCol="0" anchor="ctr">
            <a:noAutofit/>
          </a:bodyPr>
          <a:lstStyle/>
          <a:p>
            <a:pPr marL="0" marR="0" lvl="0" indent="0" defTabSz="1219110" latinLnBrk="0">
              <a:lnSpc>
                <a:spcPct val="100000"/>
              </a:lnSpc>
              <a:spcBef>
                <a:spcPct val="20000"/>
              </a:spcBef>
              <a:buClr>
                <a:schemeClr val="accent6"/>
              </a:buClr>
              <a:buSzTx/>
              <a:buFont typeface="Arial" panose="020B0604020202020204" pitchFamily="34" charset="0"/>
              <a:buNone/>
              <a:tabLst/>
            </a:pPr>
            <a:r>
              <a:rPr kumimoji="1" lang="en-US" altLang="ja-JP" dirty="0"/>
              <a:t>Formatting for the master title</a:t>
            </a:r>
            <a:endParaRPr kumimoji="1" lang="ja-JP" altLang="en-US" dirty="0"/>
          </a:p>
        </p:txBody>
      </p:sp>
      <p:sp>
        <p:nvSpPr>
          <p:cNvPr id="10" name="テキスト プレースホルダー 1"/>
          <p:cNvSpPr>
            <a:spLocks noGrp="1"/>
          </p:cNvSpPr>
          <p:nvPr>
            <p:ph type="body" idx="1"/>
          </p:nvPr>
        </p:nvSpPr>
        <p:spPr bwMode="gray">
          <a:xfrm>
            <a:off x="263525" y="980019"/>
            <a:ext cx="11664950" cy="5137151"/>
          </a:xfrm>
          <a:prstGeom prst="rect">
            <a:avLst/>
          </a:prstGeom>
        </p:spPr>
        <p:txBody>
          <a:bodyPr vert="horz" lIns="91440" tIns="45720" rIns="91440" bIns="45720" rtlCol="0">
            <a:noAutofit/>
          </a:bodyPr>
          <a:lstStyle/>
          <a:p>
            <a:pPr marL="355558" lvl="0" indent="-355558">
              <a:lnSpc>
                <a:spcPct val="110000"/>
              </a:lnSpc>
              <a:spcBef>
                <a:spcPts val="600"/>
              </a:spcBef>
            </a:pPr>
            <a:r>
              <a:rPr kumimoji="1" lang="en-US" altLang="ja-JP" dirty="0"/>
              <a:t>Formatting for the master text</a:t>
            </a:r>
          </a:p>
          <a:p>
            <a:pPr marL="598944" lvl="1" indent="-243387">
              <a:lnSpc>
                <a:spcPct val="110000"/>
              </a:lnSpc>
              <a:spcBef>
                <a:spcPts val="600"/>
              </a:spcBef>
            </a:pPr>
            <a:r>
              <a:rPr kumimoji="1" lang="en-US" altLang="ja-JP" dirty="0"/>
              <a:t>Second level</a:t>
            </a:r>
          </a:p>
          <a:p>
            <a:pPr marL="721695" lvl="2" indent="-122753">
              <a:lnSpc>
                <a:spcPct val="110000"/>
              </a:lnSpc>
              <a:spcBef>
                <a:spcPts val="600"/>
              </a:spcBef>
            </a:pPr>
            <a:r>
              <a:rPr kumimoji="1" lang="en-US" altLang="ja-JP" dirty="0"/>
              <a:t>Third level</a:t>
            </a:r>
          </a:p>
          <a:p>
            <a:pPr marL="838098" lvl="3" indent="-118520">
              <a:lnSpc>
                <a:spcPct val="110000"/>
              </a:lnSpc>
              <a:spcBef>
                <a:spcPts val="600"/>
              </a:spcBef>
            </a:pPr>
            <a:r>
              <a:rPr kumimoji="1" lang="en-US" altLang="ja-JP" dirty="0"/>
              <a:t>Fourth level</a:t>
            </a:r>
          </a:p>
          <a:p>
            <a:pPr marL="835982" lvl="4">
              <a:lnSpc>
                <a:spcPct val="110000"/>
              </a:lnSpc>
              <a:spcBef>
                <a:spcPts val="500"/>
              </a:spcBef>
            </a:pPr>
            <a:r>
              <a:rPr kumimoji="1" lang="en-US" altLang="ja-JP" dirty="0"/>
              <a:t>Enter the text.</a:t>
            </a:r>
          </a:p>
        </p:txBody>
      </p:sp>
      <p:sp>
        <p:nvSpPr>
          <p:cNvPr id="9" name="Confidential">
            <a:extLst>
              <a:ext uri="{FF2B5EF4-FFF2-40B4-BE49-F238E27FC236}">
                <a16:creationId xmlns:a16="http://schemas.microsoft.com/office/drawing/2014/main" id="{818AFABB-64BE-BE43-B4A6-789B609F92DD}"/>
              </a:ext>
            </a:extLst>
          </p:cNvPr>
          <p:cNvSpPr txBox="1"/>
          <p:nvPr userDrawn="1"/>
        </p:nvSpPr>
        <p:spPr bwMode="black">
          <a:xfrm>
            <a:off x="4797431" y="6509188"/>
            <a:ext cx="2597137" cy="260160"/>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FFFFFF"/>
                </a:solidFill>
                <a:effectLst/>
                <a:uLnTx/>
                <a:uFillTx/>
                <a:latin typeface="+mn-lt"/>
                <a:ea typeface="Times New Roman"/>
                <a:cs typeface="Times New Roman"/>
              </a:rPr>
              <a:t>NEC Group Internal Use Only</a:t>
            </a:r>
          </a:p>
        </p:txBody>
      </p:sp>
      <p:sp>
        <p:nvSpPr>
          <p:cNvPr id="6" name="Credit">
            <a:extLst>
              <a:ext uri="{FF2B5EF4-FFF2-40B4-BE49-F238E27FC236}">
                <a16:creationId xmlns:a16="http://schemas.microsoft.com/office/drawing/2014/main" id="{49540C39-9695-D943-BE5C-E6BAFE5602B2}"/>
              </a:ext>
            </a:extLst>
          </p:cNvPr>
          <p:cNvSpPr txBox="1"/>
          <p:nvPr userDrawn="1"/>
        </p:nvSpPr>
        <p:spPr bwMode="black">
          <a:xfrm>
            <a:off x="677044" y="6531546"/>
            <a:ext cx="1924032" cy="215444"/>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 NEC Laboratories </a:t>
            </a:r>
            <a:r>
              <a:rPr kumimoji="1" lang="en-US" altLang="ja-JP" sz="9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America 2021</a:t>
            </a:r>
          </a:p>
        </p:txBody>
      </p:sp>
    </p:spTree>
    <p:extLst>
      <p:ext uri="{BB962C8B-B14F-4D97-AF65-F5344CB8AC3E}">
        <p14:creationId xmlns:p14="http://schemas.microsoft.com/office/powerpoint/2010/main" val="303557439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84" r:id="rId4"/>
    <p:sldLayoutId id="2147483685" r:id="rId5"/>
    <p:sldLayoutId id="2147483699" r:id="rId6"/>
    <p:sldLayoutId id="2147483686" r:id="rId7"/>
    <p:sldLayoutId id="2147483687" r:id="rId8"/>
    <p:sldLayoutId id="2147483700" r:id="rId9"/>
    <p:sldLayoutId id="2147483688" r:id="rId10"/>
    <p:sldLayoutId id="2147483689" r:id="rId11"/>
    <p:sldLayoutId id="2147483690" r:id="rId12"/>
    <p:sldLayoutId id="2147483691" r:id="rId13"/>
    <p:sldLayoutId id="2147483698" r:id="rId14"/>
    <p:sldLayoutId id="2147483692" r:id="rId15"/>
    <p:sldLayoutId id="2147483693" r:id="rId16"/>
    <p:sldLayoutId id="2147483697" r:id="rId17"/>
    <p:sldLayoutId id="2147483694" r:id="rId18"/>
    <p:sldLayoutId id="2147483695" r:id="rId19"/>
    <p:sldLayoutId id="2147483679" r:id="rId20"/>
    <p:sldLayoutId id="2147483696" r:id="rId21"/>
    <p:sldLayoutId id="2147483701" r:id="rId22"/>
    <p:sldLayoutId id="2147483702" r:id="rId23"/>
  </p:sldLayoutIdLst>
  <p:hf hdr="0" dt="0"/>
  <p:txStyles>
    <p:titleStyle>
      <a:lvl1pPr algn="l" rtl="0" eaLnBrk="1" fontAlgn="base" hangingPunct="1">
        <a:spcBef>
          <a:spcPct val="0"/>
        </a:spcBef>
        <a:spcAft>
          <a:spcPct val="0"/>
        </a:spcAft>
        <a:defRPr kumimoji="1" lang="ja-JP" altLang="en-US" sz="3200" b="0" i="0" u="none" strike="noStrike" kern="0" cap="none" spc="0" normalizeH="0" baseline="0" dirty="0">
          <a:ln>
            <a:noFill/>
          </a:ln>
          <a:solidFill>
            <a:schemeClr val="tx1">
              <a:lumMod val="85000"/>
              <a:lumOff val="15000"/>
            </a:schemeClr>
          </a:solidFill>
          <a:effectLst/>
          <a:uLnTx/>
          <a:uFillTx/>
          <a:latin typeface="+mj-ea"/>
          <a:ea typeface="+mj-ea"/>
          <a:cs typeface="+mn-cs"/>
        </a:defRPr>
      </a:lvl1pPr>
      <a:lvl2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5pPr>
      <a:lvl6pPr marL="609555" algn="l" rtl="0" fontAlgn="base">
        <a:spcBef>
          <a:spcPct val="0"/>
        </a:spcBef>
        <a:spcAft>
          <a:spcPct val="0"/>
        </a:spcAft>
        <a:defRPr kumimoji="1" sz="3733">
          <a:solidFill>
            <a:schemeClr val="tx1"/>
          </a:solidFill>
          <a:latin typeface="HGP創英角ｺﾞｼｯｸUB" pitchFamily="50" charset="-128"/>
          <a:ea typeface="ＭＳ Ｐゴシック" charset="-128"/>
        </a:defRPr>
      </a:lvl6pPr>
      <a:lvl7pPr marL="1219110" algn="l" rtl="0" fontAlgn="base">
        <a:spcBef>
          <a:spcPct val="0"/>
        </a:spcBef>
        <a:spcAft>
          <a:spcPct val="0"/>
        </a:spcAft>
        <a:defRPr kumimoji="1" sz="3733">
          <a:solidFill>
            <a:schemeClr val="tx1"/>
          </a:solidFill>
          <a:latin typeface="HGP創英角ｺﾞｼｯｸUB" pitchFamily="50" charset="-128"/>
          <a:ea typeface="ＭＳ Ｐゴシック" charset="-128"/>
        </a:defRPr>
      </a:lvl7pPr>
      <a:lvl8pPr marL="1828664" algn="l" rtl="0" fontAlgn="base">
        <a:spcBef>
          <a:spcPct val="0"/>
        </a:spcBef>
        <a:spcAft>
          <a:spcPct val="0"/>
        </a:spcAft>
        <a:defRPr kumimoji="1" sz="3733">
          <a:solidFill>
            <a:schemeClr val="tx1"/>
          </a:solidFill>
          <a:latin typeface="HGP創英角ｺﾞｼｯｸUB" pitchFamily="50" charset="-128"/>
          <a:ea typeface="ＭＳ Ｐゴシック" charset="-128"/>
        </a:defRPr>
      </a:lvl8pPr>
      <a:lvl9pPr marL="2438218" algn="l" rtl="0" fontAlgn="base">
        <a:spcBef>
          <a:spcPct val="0"/>
        </a:spcBef>
        <a:spcAft>
          <a:spcPct val="0"/>
        </a:spcAft>
        <a:defRPr kumimoji="1" sz="3733">
          <a:solidFill>
            <a:schemeClr val="tx1"/>
          </a:solidFill>
          <a:latin typeface="HGP創英角ｺﾞｼｯｸUB" pitchFamily="50" charset="-128"/>
          <a:ea typeface="ＭＳ Ｐゴシック" charset="-128"/>
        </a:defRPr>
      </a:lvl9pPr>
    </p:titleStyle>
    <p:bodyStyle>
      <a:lvl1pPr marL="355574" indent="-355574" algn="l" rtl="0" eaLnBrk="1" fontAlgn="base" hangingPunct="1">
        <a:lnSpc>
          <a:spcPct val="105000"/>
        </a:lnSpc>
        <a:spcBef>
          <a:spcPct val="20000"/>
        </a:spcBef>
        <a:spcAft>
          <a:spcPct val="0"/>
        </a:spcAft>
        <a:buClr>
          <a:schemeClr val="accent1"/>
        </a:buClr>
        <a:buFont typeface="Wingdings" panose="05000000000000000000" pitchFamily="2" charset="2"/>
        <a:buChar char="u"/>
        <a:defRPr kumimoji="1" lang="en-US" altLang="ja-JP" sz="2400" b="0" i="0" u="none" strike="noStrike" kern="0" cap="none" spc="0" normalizeH="0" baseline="0" dirty="0" smtClean="0">
          <a:ln>
            <a:noFill/>
          </a:ln>
          <a:solidFill>
            <a:schemeClr val="tx1">
              <a:lumMod val="85000"/>
              <a:lumOff val="15000"/>
            </a:schemeClr>
          </a:solidFill>
          <a:effectLst/>
          <a:uLnTx/>
          <a:uFillTx/>
          <a:latin typeface="+mn-lt"/>
          <a:ea typeface="+mn-ea"/>
          <a:cs typeface="+mn-cs"/>
        </a:defRPr>
      </a:lvl1pPr>
      <a:lvl2pPr marL="598973" indent="-243399" algn="l" rtl="0" eaLnBrk="1" fontAlgn="base" hangingPunct="1">
        <a:lnSpc>
          <a:spcPct val="105000"/>
        </a:lnSpc>
        <a:spcBef>
          <a:spcPct val="20000"/>
        </a:spcBef>
        <a:spcAft>
          <a:spcPct val="0"/>
        </a:spcAft>
        <a:buClr>
          <a:schemeClr val="accent1"/>
        </a:buClr>
        <a:buFont typeface="Wingdings" panose="05000000000000000000" pitchFamily="2" charset="2"/>
        <a:buChar char="n"/>
        <a:defRPr kumimoji="1" lang="en-US" altLang="ja-JP" sz="2000" b="0" i="0" u="none" strike="noStrike" kern="0" cap="none" spc="0" normalizeH="0" baseline="0" dirty="0" smtClean="0">
          <a:ln>
            <a:noFill/>
          </a:ln>
          <a:solidFill>
            <a:schemeClr val="tx1">
              <a:lumMod val="85000"/>
              <a:lumOff val="15000"/>
            </a:schemeClr>
          </a:solidFill>
          <a:effectLst/>
          <a:uLnTx/>
          <a:uFillTx/>
          <a:latin typeface="+mn-lt"/>
          <a:ea typeface="+mn-ea"/>
        </a:defRPr>
      </a:lvl2pPr>
      <a:lvl3pPr marL="721731" indent="-122758" algn="l" rtl="0" eaLnBrk="1" fontAlgn="base" hangingPunct="1">
        <a:lnSpc>
          <a:spcPct val="105000"/>
        </a:lnSpc>
        <a:spcBef>
          <a:spcPct val="20000"/>
        </a:spcBef>
        <a:spcAft>
          <a:spcPct val="0"/>
        </a:spcAft>
        <a:buClr>
          <a:schemeClr val="accent1"/>
        </a:buClr>
        <a:buFont typeface="Arial" panose="020B0604020202020204" pitchFamily="34" charset="0"/>
        <a:buChar char="•"/>
        <a:defRPr kumimoji="1" lang="en-US" altLang="ja-JP" sz="1600" b="0" i="0" u="none" strike="noStrike" kern="0" cap="none" spc="0" normalizeH="0" baseline="0" dirty="0" smtClean="0">
          <a:ln>
            <a:noFill/>
          </a:ln>
          <a:solidFill>
            <a:schemeClr val="tx1">
              <a:lumMod val="85000"/>
              <a:lumOff val="15000"/>
            </a:schemeClr>
          </a:solidFill>
          <a:effectLst/>
          <a:uLnTx/>
          <a:uFillTx/>
          <a:latin typeface="+mn-lt"/>
          <a:ea typeface="+mn-ea"/>
        </a:defRPr>
      </a:lvl3pPr>
      <a:lvl4pPr marL="838138" indent="-118525" algn="l" rtl="0" eaLnBrk="1" fontAlgn="base" hangingPunct="1">
        <a:lnSpc>
          <a:spcPct val="105000"/>
        </a:lnSpc>
        <a:spcBef>
          <a:spcPct val="20000"/>
        </a:spcBef>
        <a:spcAft>
          <a:spcPct val="0"/>
        </a:spcAft>
        <a:buClr>
          <a:schemeClr val="accent1"/>
        </a:buClr>
        <a:buFont typeface="Tahoma" pitchFamily="34" charset="0"/>
        <a:buChar char="–"/>
        <a:defRPr kumimoji="1" lang="en-US" altLang="ja-JP" sz="1400" b="0" i="0" u="none" strike="noStrike" kern="0" cap="none" spc="0" normalizeH="0" baseline="0" dirty="0" smtClean="0">
          <a:ln>
            <a:noFill/>
          </a:ln>
          <a:solidFill>
            <a:schemeClr val="tx1">
              <a:lumMod val="85000"/>
              <a:lumOff val="15000"/>
            </a:schemeClr>
          </a:solidFill>
          <a:effectLst/>
          <a:uLnTx/>
          <a:uFillTx/>
          <a:latin typeface="+mn-lt"/>
          <a:ea typeface="+mn-ea"/>
        </a:defRPr>
      </a:lvl4pPr>
      <a:lvl5pPr marL="836022" indent="0" algn="l" rtl="0" eaLnBrk="1" fontAlgn="base" hangingPunct="1">
        <a:lnSpc>
          <a:spcPct val="105000"/>
        </a:lnSpc>
        <a:spcBef>
          <a:spcPct val="20000"/>
        </a:spcBef>
        <a:spcAft>
          <a:spcPct val="0"/>
        </a:spcAft>
        <a:buClr>
          <a:schemeClr val="accent6"/>
        </a:buClr>
        <a:buFontTx/>
        <a:buNone/>
        <a:defRPr kumimoji="1" lang="en-US" altLang="ja-JP" sz="1400" b="0" dirty="0" smtClean="0">
          <a:solidFill>
            <a:schemeClr val="tx1">
              <a:lumMod val="85000"/>
              <a:lumOff val="15000"/>
            </a:schemeClr>
          </a:solidFill>
          <a:latin typeface="+mj-lt"/>
          <a:ea typeface="+mn-ea"/>
        </a:defRPr>
      </a:lvl5pPr>
      <a:lvl6pPr marL="3352548" indent="-304776" algn="l" rtl="0" fontAlgn="base">
        <a:spcBef>
          <a:spcPct val="20000"/>
        </a:spcBef>
        <a:spcAft>
          <a:spcPct val="0"/>
        </a:spcAft>
        <a:buChar char="≫"/>
        <a:defRPr kumimoji="1" sz="2667">
          <a:solidFill>
            <a:schemeClr val="tx1"/>
          </a:solidFill>
          <a:latin typeface="Arial" charset="0"/>
          <a:ea typeface="+mn-ea"/>
        </a:defRPr>
      </a:lvl6pPr>
      <a:lvl7pPr marL="3962104" indent="-304776" algn="l" rtl="0" fontAlgn="base">
        <a:spcBef>
          <a:spcPct val="20000"/>
        </a:spcBef>
        <a:spcAft>
          <a:spcPct val="0"/>
        </a:spcAft>
        <a:buChar char="≫"/>
        <a:defRPr kumimoji="1" sz="2667">
          <a:solidFill>
            <a:schemeClr val="tx1"/>
          </a:solidFill>
          <a:latin typeface="Arial" charset="0"/>
          <a:ea typeface="+mn-ea"/>
        </a:defRPr>
      </a:lvl7pPr>
      <a:lvl8pPr marL="4571658" indent="-304776" algn="l" rtl="0" fontAlgn="base">
        <a:spcBef>
          <a:spcPct val="20000"/>
        </a:spcBef>
        <a:spcAft>
          <a:spcPct val="0"/>
        </a:spcAft>
        <a:buChar char="≫"/>
        <a:defRPr kumimoji="1" sz="2667">
          <a:solidFill>
            <a:schemeClr val="tx1"/>
          </a:solidFill>
          <a:latin typeface="Arial" charset="0"/>
          <a:ea typeface="+mn-ea"/>
        </a:defRPr>
      </a:lvl8pPr>
      <a:lvl9pPr marL="5181212" indent="-304776" algn="l" rtl="0" fontAlgn="base">
        <a:spcBef>
          <a:spcPct val="20000"/>
        </a:spcBef>
        <a:spcAft>
          <a:spcPct val="0"/>
        </a:spcAft>
        <a:buChar char="≫"/>
        <a:defRPr kumimoji="1" sz="2667">
          <a:solidFill>
            <a:schemeClr val="tx1"/>
          </a:solidFill>
          <a:latin typeface="Arial" charset="0"/>
          <a:ea typeface="+mn-ea"/>
        </a:defRPr>
      </a:lvl9pPr>
    </p:bodyStyle>
    <p:otherStyle>
      <a:defPPr>
        <a:defRPr lang="ja-JP"/>
      </a:defPPr>
      <a:lvl1pPr marL="0" algn="l" defTabSz="1219110" rtl="0" eaLnBrk="1" latinLnBrk="0" hangingPunct="1">
        <a:defRPr kumimoji="1" sz="2400" kern="1200">
          <a:solidFill>
            <a:schemeClr val="tx1"/>
          </a:solidFill>
          <a:latin typeface="+mn-lt"/>
          <a:ea typeface="+mn-ea"/>
          <a:cs typeface="+mn-cs"/>
        </a:defRPr>
      </a:lvl1pPr>
      <a:lvl2pPr marL="609555" algn="l" defTabSz="1219110" rtl="0" eaLnBrk="1" latinLnBrk="0" hangingPunct="1">
        <a:defRPr kumimoji="1" sz="2400" kern="1200">
          <a:solidFill>
            <a:schemeClr val="tx1"/>
          </a:solidFill>
          <a:latin typeface="+mn-lt"/>
          <a:ea typeface="+mn-ea"/>
          <a:cs typeface="+mn-cs"/>
        </a:defRPr>
      </a:lvl2pPr>
      <a:lvl3pPr marL="1219110" algn="l" defTabSz="1219110" rtl="0" eaLnBrk="1" latinLnBrk="0" hangingPunct="1">
        <a:defRPr kumimoji="1" sz="2400" kern="1200">
          <a:solidFill>
            <a:schemeClr val="tx1"/>
          </a:solidFill>
          <a:latin typeface="+mn-lt"/>
          <a:ea typeface="+mn-ea"/>
          <a:cs typeface="+mn-cs"/>
        </a:defRPr>
      </a:lvl3pPr>
      <a:lvl4pPr marL="1828664" algn="l" defTabSz="1219110" rtl="0" eaLnBrk="1" latinLnBrk="0" hangingPunct="1">
        <a:defRPr kumimoji="1" sz="2400" kern="1200">
          <a:solidFill>
            <a:schemeClr val="tx1"/>
          </a:solidFill>
          <a:latin typeface="+mn-lt"/>
          <a:ea typeface="+mn-ea"/>
          <a:cs typeface="+mn-cs"/>
        </a:defRPr>
      </a:lvl4pPr>
      <a:lvl5pPr marL="2438218" algn="l" defTabSz="1219110" rtl="0" eaLnBrk="1" latinLnBrk="0" hangingPunct="1">
        <a:defRPr kumimoji="1" sz="2400" kern="1200">
          <a:solidFill>
            <a:schemeClr val="tx1"/>
          </a:solidFill>
          <a:latin typeface="+mn-lt"/>
          <a:ea typeface="+mn-ea"/>
          <a:cs typeface="+mn-cs"/>
        </a:defRPr>
      </a:lvl5pPr>
      <a:lvl6pPr marL="3047772" algn="l" defTabSz="1219110" rtl="0" eaLnBrk="1" latinLnBrk="0" hangingPunct="1">
        <a:defRPr kumimoji="1" sz="2400" kern="1200">
          <a:solidFill>
            <a:schemeClr val="tx1"/>
          </a:solidFill>
          <a:latin typeface="+mn-lt"/>
          <a:ea typeface="+mn-ea"/>
          <a:cs typeface="+mn-cs"/>
        </a:defRPr>
      </a:lvl6pPr>
      <a:lvl7pPr marL="3657327" algn="l" defTabSz="1219110" rtl="0" eaLnBrk="1" latinLnBrk="0" hangingPunct="1">
        <a:defRPr kumimoji="1" sz="2400" kern="1200">
          <a:solidFill>
            <a:schemeClr val="tx1"/>
          </a:solidFill>
          <a:latin typeface="+mn-lt"/>
          <a:ea typeface="+mn-ea"/>
          <a:cs typeface="+mn-cs"/>
        </a:defRPr>
      </a:lvl7pPr>
      <a:lvl8pPr marL="4266880" algn="l" defTabSz="1219110" rtl="0" eaLnBrk="1" latinLnBrk="0" hangingPunct="1">
        <a:defRPr kumimoji="1" sz="2400" kern="1200">
          <a:solidFill>
            <a:schemeClr val="tx1"/>
          </a:solidFill>
          <a:latin typeface="+mn-lt"/>
          <a:ea typeface="+mn-ea"/>
          <a:cs typeface="+mn-cs"/>
        </a:defRPr>
      </a:lvl8pPr>
      <a:lvl9pPr marL="4876435" algn="l" defTabSz="1219110"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orient="horz" pos="4042" userDrawn="1">
          <p15:clr>
            <a:srgbClr val="A4A3A4"/>
          </p15:clr>
        </p15:guide>
        <p15:guide id="4" pos="3840" userDrawn="1">
          <p15:clr>
            <a:srgbClr val="A4A3A4"/>
          </p15:clr>
        </p15:guide>
        <p15:guide id="5" pos="166" userDrawn="1">
          <p15:clr>
            <a:srgbClr val="A4A3A4"/>
          </p15:clr>
        </p15:guide>
        <p15:guide id="6" pos="7514"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9.png"/><Relationship Id="rId7" Type="http://schemas.openxmlformats.org/officeDocument/2006/relationships/image" Target="../media/image24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10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3.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6.xml"/><Relationship Id="rId16"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3.jpeg"/><Relationship Id="rId3" Type="http://schemas.openxmlformats.org/officeDocument/2006/relationships/image" Target="../media/image30.jpeg"/><Relationship Id="rId7" Type="http://schemas.openxmlformats.org/officeDocument/2006/relationships/image" Target="../media/image35.png"/><Relationship Id="rId12" Type="http://schemas.openxmlformats.org/officeDocument/2006/relationships/image" Target="../media/image51.png"/><Relationship Id="rId2" Type="http://schemas.openxmlformats.org/officeDocument/2006/relationships/notesSlide" Target="../notesSlides/notesSlide7.xml"/><Relationship Id="rId16" Type="http://schemas.openxmlformats.org/officeDocument/2006/relationships/image" Target="../media/image380.png"/><Relationship Id="rId1" Type="http://schemas.openxmlformats.org/officeDocument/2006/relationships/slideLayout" Target="../slideLayouts/slideLayout23.xml"/><Relationship Id="rId6" Type="http://schemas.openxmlformats.org/officeDocument/2006/relationships/image" Target="../media/image34.png"/><Relationship Id="rId5" Type="http://schemas.openxmlformats.org/officeDocument/2006/relationships/image" Target="../media/image32.png"/><Relationship Id="rId15" Type="http://schemas.openxmlformats.org/officeDocument/2006/relationships/image" Target="../media/image54.png"/><Relationship Id="rId4" Type="http://schemas.openxmlformats.org/officeDocument/2006/relationships/image" Target="../media/image31.png"/><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52.png"/><Relationship Id="rId18" Type="http://schemas.openxmlformats.org/officeDocument/2006/relationships/image" Target="../media/image310.png"/><Relationship Id="rId3" Type="http://schemas.openxmlformats.org/officeDocument/2006/relationships/image" Target="../media/image30.jpeg"/><Relationship Id="rId7" Type="http://schemas.openxmlformats.org/officeDocument/2006/relationships/image" Target="../media/image35.png"/><Relationship Id="rId17" Type="http://schemas.openxmlformats.org/officeDocument/2006/relationships/image" Target="../media/image180.png"/><Relationship Id="rId2" Type="http://schemas.openxmlformats.org/officeDocument/2006/relationships/notesSlide" Target="../notesSlides/notesSlide8.xml"/><Relationship Id="rId16" Type="http://schemas.openxmlformats.org/officeDocument/2006/relationships/image" Target="../media/image55.png"/><Relationship Id="rId1" Type="http://schemas.openxmlformats.org/officeDocument/2006/relationships/slideLayout" Target="../slideLayouts/slideLayout23.xml"/><Relationship Id="rId6" Type="http://schemas.openxmlformats.org/officeDocument/2006/relationships/image" Target="../media/image34.png"/><Relationship Id="rId11" Type="http://schemas.openxmlformats.org/officeDocument/2006/relationships/image" Target="../media/image170.png"/><Relationship Id="rId5" Type="http://schemas.openxmlformats.org/officeDocument/2006/relationships/image" Target="../media/image32.png"/><Relationship Id="rId10" Type="http://schemas.openxmlformats.org/officeDocument/2006/relationships/image" Target="../media/image391.png"/><Relationship Id="rId19" Type="http://schemas.openxmlformats.org/officeDocument/2006/relationships/image" Target="../media/image34.tiff"/><Relationship Id="rId4" Type="http://schemas.openxmlformats.org/officeDocument/2006/relationships/image" Target="../media/image31.png"/><Relationship Id="rId9" Type="http://schemas.openxmlformats.org/officeDocument/2006/relationships/image" Target="../media/image33.jpeg"/></Relationships>
</file>

<file path=ppt/slides/_rels/slide9.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510.png"/><Relationship Id="rId18" Type="http://schemas.openxmlformats.org/officeDocument/2006/relationships/image" Target="../media/image45.png"/><Relationship Id="rId3" Type="http://schemas.openxmlformats.org/officeDocument/2006/relationships/image" Target="../media/image33.png"/><Relationship Id="rId21" Type="http://schemas.openxmlformats.org/officeDocument/2006/relationships/image" Target="../media/image48.png"/><Relationship Id="rId7" Type="http://schemas.openxmlformats.org/officeDocument/2006/relationships/image" Target="../media/image32.png"/><Relationship Id="rId12" Type="http://schemas.openxmlformats.org/officeDocument/2006/relationships/image" Target="../media/image43.png"/><Relationship Id="rId17" Type="http://schemas.openxmlformats.org/officeDocument/2006/relationships/image" Target="../media/image44.png"/><Relationship Id="rId2" Type="http://schemas.openxmlformats.org/officeDocument/2006/relationships/notesSlide" Target="../notesSlides/notesSlide9.xml"/><Relationship Id="rId16" Type="http://schemas.openxmlformats.org/officeDocument/2006/relationships/image" Target="../media/image550.png"/><Relationship Id="rId20" Type="http://schemas.openxmlformats.org/officeDocument/2006/relationships/image" Target="../media/image47.png"/><Relationship Id="rId1" Type="http://schemas.openxmlformats.org/officeDocument/2006/relationships/slideLayout" Target="../slideLayouts/slideLayout23.xml"/><Relationship Id="rId6" Type="http://schemas.openxmlformats.org/officeDocument/2006/relationships/image" Target="../media/image31.png"/><Relationship Id="rId11" Type="http://schemas.openxmlformats.org/officeDocument/2006/relationships/image" Target="../media/image33.jpeg"/><Relationship Id="rId5" Type="http://schemas.openxmlformats.org/officeDocument/2006/relationships/image" Target="../media/image30.jpeg"/><Relationship Id="rId15" Type="http://schemas.openxmlformats.org/officeDocument/2006/relationships/image" Target="../media/image540.png"/><Relationship Id="rId10" Type="http://schemas.openxmlformats.org/officeDocument/2006/relationships/image" Target="../media/image360.png"/><Relationship Id="rId19" Type="http://schemas.openxmlformats.org/officeDocument/2006/relationships/image" Target="../media/image46.png"/><Relationship Id="rId4" Type="http://schemas.openxmlformats.org/officeDocument/2006/relationships/image" Target="../media/image34.tiff"/><Relationship Id="rId9" Type="http://schemas.openxmlformats.org/officeDocument/2006/relationships/image" Target="../media/image350.png"/><Relationship Id="rId14" Type="http://schemas.openxmlformats.org/officeDocument/2006/relationships/image" Target="../media/image520.png"/><Relationship Id="rId22"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17065" y="-17927"/>
            <a:ext cx="12353970" cy="7033323"/>
          </a:xfrm>
          <a:prstGeom prst="rect">
            <a:avLst/>
          </a:prstGeom>
          <a:solidFill>
            <a:schemeClr val="tx1">
              <a:lumMod val="75000"/>
              <a:lumOff val="25000"/>
            </a:schemeClr>
          </a:solidFill>
        </p:spPr>
        <p:txBody>
          <a:bodyPr spcFirstLastPara="1" vert="horz" wrap="square" lIns="121900" tIns="121900" rIns="121900" bIns="121900" rtlCol="0" anchor="b" anchorCtr="0">
            <a:noAutofit/>
          </a:bodyPr>
          <a:lstStyle/>
          <a:p>
            <a:r>
              <a:rPr lang="en-US" altLang="zh-CN" sz="4400" dirty="0">
                <a:solidFill>
                  <a:schemeClr val="bg1"/>
                </a:solidFill>
                <a:cs typeface="Calibri Light" panose="020F0302020204030204" pitchFamily="34" charset="0"/>
              </a:rPr>
              <a:t>SEED: SOUND EVENT EARLY DETECTION VIA EVIDENTIAL UNCERTAINTY</a:t>
            </a:r>
            <a:br>
              <a:rPr lang="en-US" altLang="zh-CN" sz="4400" dirty="0">
                <a:solidFill>
                  <a:schemeClr val="bg1"/>
                </a:solidFill>
                <a:cs typeface="Calibri Light" panose="020F0302020204030204" pitchFamily="34" charset="0"/>
              </a:rPr>
            </a:br>
            <a:br>
              <a:rPr lang="en-US" altLang="zh-CN" sz="4400" dirty="0">
                <a:solidFill>
                  <a:schemeClr val="bg1"/>
                </a:solidFill>
                <a:cs typeface="Calibri Light" panose="020F0302020204030204" pitchFamily="34" charset="0"/>
              </a:rPr>
            </a:br>
            <a:br>
              <a:rPr lang="en-US" altLang="zh-CN" sz="4400" dirty="0">
                <a:solidFill>
                  <a:schemeClr val="bg1"/>
                </a:solidFill>
                <a:cs typeface="Calibri Light" panose="020F0302020204030204" pitchFamily="34" charset="0"/>
              </a:rPr>
            </a:br>
            <a:br>
              <a:rPr lang="en-US" altLang="zh-CN" sz="4400" dirty="0">
                <a:solidFill>
                  <a:schemeClr val="bg1"/>
                </a:solidFill>
                <a:cs typeface="Calibri Light" panose="020F0302020204030204" pitchFamily="34" charset="0"/>
              </a:rPr>
            </a:br>
            <a:br>
              <a:rPr lang="en-US" altLang="zh-CN" sz="4400" dirty="0">
                <a:solidFill>
                  <a:schemeClr val="bg1"/>
                </a:solidFill>
                <a:cs typeface="Calibri Light" panose="020F0302020204030204" pitchFamily="34" charset="0"/>
              </a:rPr>
            </a:br>
            <a:endParaRPr sz="4400" dirty="0">
              <a:solidFill>
                <a:schemeClr val="bg1"/>
              </a:solidFill>
              <a:cs typeface="Calibri Light" panose="020F0302020204030204" pitchFamily="34" charset="0"/>
            </a:endParaRPr>
          </a:p>
        </p:txBody>
      </p:sp>
      <p:sp>
        <p:nvSpPr>
          <p:cNvPr id="60" name="Google Shape;60;p13"/>
          <p:cNvSpPr txBox="1">
            <a:spLocks noGrp="1"/>
          </p:cNvSpPr>
          <p:nvPr>
            <p:ph type="subTitle" idx="1"/>
          </p:nvPr>
        </p:nvSpPr>
        <p:spPr>
          <a:xfrm>
            <a:off x="360314" y="4027031"/>
            <a:ext cx="11471372" cy="1086467"/>
          </a:xfrm>
          <a:prstGeom prst="rect">
            <a:avLst/>
          </a:prstGeom>
        </p:spPr>
        <p:txBody>
          <a:bodyPr spcFirstLastPara="1" vert="horz" wrap="square" lIns="121900" tIns="121900" rIns="121900" bIns="121900" rtlCol="0" anchor="t" anchorCtr="0">
            <a:noAutofit/>
          </a:bodyPr>
          <a:lstStyle/>
          <a:p>
            <a:r>
              <a:rPr lang="en" dirty="0">
                <a:solidFill>
                  <a:srgbClr val="FF9B45"/>
                </a:solidFill>
              </a:rPr>
              <a:t>Xujiang Zhao</a:t>
            </a:r>
            <a:r>
              <a:rPr lang="en" baseline="30000" dirty="0">
                <a:solidFill>
                  <a:srgbClr val="FF9B45"/>
                </a:solidFill>
              </a:rPr>
              <a:t>1</a:t>
            </a:r>
            <a:r>
              <a:rPr lang="en" dirty="0">
                <a:solidFill>
                  <a:schemeClr val="bg1"/>
                </a:solidFill>
              </a:rPr>
              <a:t>,</a:t>
            </a:r>
            <a:r>
              <a:rPr lang="zh-CN" altLang="en-US" dirty="0">
                <a:solidFill>
                  <a:schemeClr val="bg1"/>
                </a:solidFill>
              </a:rPr>
              <a:t> </a:t>
            </a:r>
            <a:r>
              <a:rPr lang="en-US" altLang="zh-CN" dirty="0">
                <a:solidFill>
                  <a:schemeClr val="bg1"/>
                </a:solidFill>
              </a:rPr>
              <a:t>Xuchao Zhang</a:t>
            </a:r>
            <a:r>
              <a:rPr lang="en-US" altLang="zh-CN" baseline="30000" dirty="0">
                <a:solidFill>
                  <a:schemeClr val="bg1"/>
                </a:solidFill>
              </a:rPr>
              <a:t>2</a:t>
            </a:r>
            <a:r>
              <a:rPr lang="en-US" altLang="zh-CN" dirty="0">
                <a:solidFill>
                  <a:schemeClr val="bg1"/>
                </a:solidFill>
              </a:rPr>
              <a:t>,</a:t>
            </a:r>
            <a:r>
              <a:rPr lang="zh-CN" altLang="en-US" dirty="0">
                <a:solidFill>
                  <a:schemeClr val="bg1"/>
                </a:solidFill>
              </a:rPr>
              <a:t> </a:t>
            </a:r>
            <a:r>
              <a:rPr lang="en" dirty="0">
                <a:solidFill>
                  <a:schemeClr val="bg1"/>
                </a:solidFill>
              </a:rPr>
              <a:t>Wei Cheng</a:t>
            </a:r>
            <a:r>
              <a:rPr lang="en" baseline="30000" dirty="0">
                <a:solidFill>
                  <a:schemeClr val="bg1"/>
                </a:solidFill>
              </a:rPr>
              <a:t>2</a:t>
            </a:r>
            <a:r>
              <a:rPr lang="en" dirty="0">
                <a:solidFill>
                  <a:schemeClr val="bg1"/>
                </a:solidFill>
              </a:rPr>
              <a:t>, Wenchao Yu</a:t>
            </a:r>
            <a:r>
              <a:rPr lang="en-US" baseline="30000" dirty="0">
                <a:solidFill>
                  <a:schemeClr val="bg1"/>
                </a:solidFill>
              </a:rPr>
              <a:t>2</a:t>
            </a:r>
            <a:r>
              <a:rPr lang="en-US" altLang="zh-CN" dirty="0">
                <a:solidFill>
                  <a:schemeClr val="bg1"/>
                </a:solidFill>
              </a:rPr>
              <a:t>,</a:t>
            </a:r>
            <a:r>
              <a:rPr lang="zh-CN" altLang="en-US" dirty="0">
                <a:solidFill>
                  <a:schemeClr val="bg1"/>
                </a:solidFill>
              </a:rPr>
              <a:t> </a:t>
            </a:r>
            <a:r>
              <a:rPr lang="en" dirty="0">
                <a:solidFill>
                  <a:schemeClr val="bg1"/>
                </a:solidFill>
              </a:rPr>
              <a:t>Yuncong Chen</a:t>
            </a:r>
            <a:r>
              <a:rPr lang="en" baseline="30000" dirty="0">
                <a:solidFill>
                  <a:schemeClr val="bg1"/>
                </a:solidFill>
              </a:rPr>
              <a:t>2</a:t>
            </a:r>
            <a:r>
              <a:rPr lang="en-US" altLang="zh-CN" dirty="0">
                <a:solidFill>
                  <a:schemeClr val="bg1"/>
                </a:solidFill>
              </a:rPr>
              <a:t> ,</a:t>
            </a:r>
            <a:r>
              <a:rPr lang="zh-CN" altLang="en-US" dirty="0">
                <a:solidFill>
                  <a:schemeClr val="bg1"/>
                </a:solidFill>
              </a:rPr>
              <a:t> </a:t>
            </a:r>
            <a:r>
              <a:rPr lang="en" dirty="0">
                <a:solidFill>
                  <a:schemeClr val="bg1"/>
                </a:solidFill>
              </a:rPr>
              <a:t>Haifeng Chen</a:t>
            </a:r>
            <a:r>
              <a:rPr lang="en" baseline="30000" dirty="0">
                <a:solidFill>
                  <a:schemeClr val="bg1"/>
                </a:solidFill>
              </a:rPr>
              <a:t>2</a:t>
            </a:r>
            <a:r>
              <a:rPr lang="en-US" altLang="zh-CN" dirty="0">
                <a:solidFill>
                  <a:schemeClr val="bg1"/>
                </a:solidFill>
              </a:rPr>
              <a:t> ,</a:t>
            </a:r>
            <a:r>
              <a:rPr lang="zh-CN" altLang="en-US" dirty="0">
                <a:solidFill>
                  <a:schemeClr val="bg1"/>
                </a:solidFill>
              </a:rPr>
              <a:t> </a:t>
            </a:r>
            <a:r>
              <a:rPr lang="en" dirty="0">
                <a:solidFill>
                  <a:schemeClr val="bg1"/>
                </a:solidFill>
              </a:rPr>
              <a:t>Feng Chen</a:t>
            </a:r>
            <a:r>
              <a:rPr lang="en" baseline="30000" dirty="0">
                <a:solidFill>
                  <a:schemeClr val="bg1"/>
                </a:solidFill>
              </a:rPr>
              <a:t>1</a:t>
            </a:r>
            <a:endParaRPr baseline="30000" dirty="0">
              <a:solidFill>
                <a:schemeClr val="bg1"/>
              </a:solidFill>
            </a:endParaRPr>
          </a:p>
        </p:txBody>
      </p:sp>
      <p:sp>
        <p:nvSpPr>
          <p:cNvPr id="61" name="Google Shape;61;p13"/>
          <p:cNvSpPr txBox="1">
            <a:spLocks noGrp="1"/>
          </p:cNvSpPr>
          <p:nvPr>
            <p:ph type="subTitle" idx="4294967295"/>
          </p:nvPr>
        </p:nvSpPr>
        <p:spPr>
          <a:xfrm>
            <a:off x="1781927" y="5174782"/>
            <a:ext cx="8755985" cy="766401"/>
          </a:xfrm>
          <a:prstGeom prst="rect">
            <a:avLst/>
          </a:prstGeom>
        </p:spPr>
        <p:txBody>
          <a:bodyPr spcFirstLastPara="1" vert="horz" wrap="square" lIns="121900" tIns="121900" rIns="121900" bIns="121900" rtlCol="0" anchor="t" anchorCtr="0">
            <a:noAutofit/>
          </a:bodyPr>
          <a:lstStyle/>
          <a:p>
            <a:pPr marL="0" indent="0">
              <a:buNone/>
            </a:pPr>
            <a:r>
              <a:rPr lang="en" sz="2400" i="1" baseline="30000" dirty="0">
                <a:solidFill>
                  <a:schemeClr val="bg1"/>
                </a:solidFill>
              </a:rPr>
              <a:t>1</a:t>
            </a:r>
            <a:r>
              <a:rPr lang="en" altLang="zh-CN" sz="2400" i="1" dirty="0">
                <a:solidFill>
                  <a:schemeClr val="bg1"/>
                </a:solidFill>
              </a:rPr>
              <a:t>The University of Texas at Dallas</a:t>
            </a:r>
            <a:r>
              <a:rPr lang="en" sz="2400" i="1" dirty="0">
                <a:solidFill>
                  <a:schemeClr val="bg1"/>
                </a:solidFill>
              </a:rPr>
              <a:t>, </a:t>
            </a:r>
            <a:r>
              <a:rPr lang="en" altLang="zh-CN" sz="2400" i="1" baseline="30000" dirty="0">
                <a:solidFill>
                  <a:schemeClr val="bg1"/>
                </a:solidFill>
              </a:rPr>
              <a:t>2</a:t>
            </a:r>
            <a:r>
              <a:rPr lang="en-US" i="1" dirty="0">
                <a:solidFill>
                  <a:schemeClr val="bg1"/>
                </a:solidFill>
              </a:rPr>
              <a:t>NEC Laboratories America</a:t>
            </a:r>
            <a:endParaRPr lang="en" sz="2400" i="1" dirty="0">
              <a:solidFill>
                <a:schemeClr val="bg1"/>
              </a:solidFill>
              <a:latin typeface="Arial"/>
              <a:ea typeface="Arial"/>
              <a:cs typeface="Arial"/>
              <a:sym typeface="Arial"/>
            </a:endParaRPr>
          </a:p>
          <a:p>
            <a:pPr marL="0" indent="0">
              <a:buNone/>
            </a:pPr>
            <a:endParaRPr lang="en" sz="2400" i="1" baseline="30000" dirty="0">
              <a:solidFill>
                <a:schemeClr val="bg1"/>
              </a:solidFill>
              <a:latin typeface="Arial"/>
              <a:cs typeface="Arial"/>
              <a:sym typeface="Arial"/>
            </a:endParaRPr>
          </a:p>
        </p:txBody>
      </p:sp>
      <p:cxnSp>
        <p:nvCxnSpPr>
          <p:cNvPr id="3" name="直线连接符 2">
            <a:extLst>
              <a:ext uri="{FF2B5EF4-FFF2-40B4-BE49-F238E27FC236}">
                <a16:creationId xmlns:a16="http://schemas.microsoft.com/office/drawing/2014/main" id="{ACCEB725-7AB6-5745-BECF-3D603F09513C}"/>
              </a:ext>
            </a:extLst>
          </p:cNvPr>
          <p:cNvCxnSpPr/>
          <p:nvPr/>
        </p:nvCxnSpPr>
        <p:spPr>
          <a:xfrm>
            <a:off x="0" y="3980000"/>
            <a:ext cx="121920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D73A1F7-8C2E-4EBE-97BE-6C637322E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5" y="0"/>
            <a:ext cx="4065200" cy="1720697"/>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D13C8BA1-2034-6A40-823F-F1BB09E65FA6}"/>
              </a:ext>
            </a:extLst>
          </p:cNvPr>
          <p:cNvPicPr>
            <a:picLocks noChangeAspect="1"/>
          </p:cNvPicPr>
          <p:nvPr/>
        </p:nvPicPr>
        <p:blipFill>
          <a:blip r:embed="rId4"/>
          <a:stretch>
            <a:fillRect/>
          </a:stretch>
        </p:blipFill>
        <p:spPr>
          <a:xfrm>
            <a:off x="7525438" y="335639"/>
            <a:ext cx="4502151" cy="1211198"/>
          </a:xfrm>
          <a:prstGeom prst="rect">
            <a:avLst/>
          </a:prstGeom>
        </p:spPr>
      </p:pic>
      <p:sp>
        <p:nvSpPr>
          <p:cNvPr id="10" name="Rectangle 9">
            <a:extLst>
              <a:ext uri="{FF2B5EF4-FFF2-40B4-BE49-F238E27FC236}">
                <a16:creationId xmlns:a16="http://schemas.microsoft.com/office/drawing/2014/main" id="{D4E5CD33-5673-264B-9015-8F6563C5A3BE}"/>
              </a:ext>
            </a:extLst>
          </p:cNvPr>
          <p:cNvSpPr/>
          <p:nvPr/>
        </p:nvSpPr>
        <p:spPr>
          <a:xfrm>
            <a:off x="4346755" y="6250516"/>
            <a:ext cx="3127779" cy="523220"/>
          </a:xfrm>
          <a:prstGeom prst="rect">
            <a:avLst/>
          </a:prstGeom>
        </p:spPr>
        <p:txBody>
          <a:bodyPr wrap="none">
            <a:spAutoFit/>
          </a:bodyPr>
          <a:lstStyle/>
          <a:p>
            <a:r>
              <a:rPr lang="en-US" sz="2800" b="1" dirty="0">
                <a:solidFill>
                  <a:schemeClr val="accent3">
                    <a:lumMod val="20000"/>
                    <a:lumOff val="80000"/>
                  </a:schemeClr>
                </a:solidFill>
                <a:latin typeface="Lato" panose="020F0502020204030203" pitchFamily="34" charset="0"/>
              </a:rPr>
              <a:t>IEEE ICASSP 2022</a:t>
            </a:r>
            <a:endParaRPr lang="en-US" sz="2800" b="1" dirty="0">
              <a:solidFill>
                <a:schemeClr val="accent3">
                  <a:lumMod val="20000"/>
                  <a:lumOff val="80000"/>
                </a:schemeClr>
              </a:solidFill>
            </a:endParaRPr>
          </a:p>
        </p:txBody>
      </p:sp>
    </p:spTree>
    <p:extLst>
      <p:ext uri="{BB962C8B-B14F-4D97-AF65-F5344CB8AC3E}">
        <p14:creationId xmlns:p14="http://schemas.microsoft.com/office/powerpoint/2010/main" val="1050269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1167D069-DD49-48FF-8359-A88619F0C7A1}"/>
              </a:ext>
            </a:extLst>
          </p:cNvPr>
          <p:cNvPicPr>
            <a:picLocks noChangeAspect="1"/>
          </p:cNvPicPr>
          <p:nvPr/>
        </p:nvPicPr>
        <p:blipFill>
          <a:blip r:embed="rId3"/>
          <a:stretch>
            <a:fillRect/>
          </a:stretch>
        </p:blipFill>
        <p:spPr>
          <a:xfrm>
            <a:off x="1085363" y="1308117"/>
            <a:ext cx="3514935" cy="2653370"/>
          </a:xfrm>
          <a:prstGeom prst="rect">
            <a:avLst/>
          </a:prstGeom>
        </p:spPr>
      </p:pic>
      <p:pic>
        <p:nvPicPr>
          <p:cNvPr id="22" name="Picture 21">
            <a:extLst>
              <a:ext uri="{FF2B5EF4-FFF2-40B4-BE49-F238E27FC236}">
                <a16:creationId xmlns:a16="http://schemas.microsoft.com/office/drawing/2014/main" id="{71A7ABBD-0E16-EF4D-949D-FE8BDD76BCF7}"/>
              </a:ext>
            </a:extLst>
          </p:cNvPr>
          <p:cNvPicPr>
            <a:picLocks noChangeAspect="1"/>
          </p:cNvPicPr>
          <p:nvPr/>
        </p:nvPicPr>
        <p:blipFill>
          <a:blip r:embed="rId4"/>
          <a:srcRect/>
          <a:stretch/>
        </p:blipFill>
        <p:spPr>
          <a:xfrm>
            <a:off x="4840142" y="1320882"/>
            <a:ext cx="3527456" cy="2661284"/>
          </a:xfrm>
          <a:prstGeom prst="rect">
            <a:avLst/>
          </a:prstGeom>
        </p:spPr>
      </p:pic>
      <p:sp>
        <p:nvSpPr>
          <p:cNvPr id="2" name="タイトル 1"/>
          <p:cNvSpPr>
            <a:spLocks noGrp="1"/>
          </p:cNvSpPr>
          <p:nvPr>
            <p:ph type="title"/>
          </p:nvPr>
        </p:nvSpPr>
        <p:spPr>
          <a:xfrm>
            <a:off x="263525" y="303185"/>
            <a:ext cx="7777816" cy="615555"/>
          </a:xfrm>
        </p:spPr>
        <p:txBody>
          <a:bodyPr vert="horz" wrap="square" lIns="91440" tIns="45720" rIns="91440" bIns="45720" rtlCol="0" anchor="ctr" anchorCtr="0">
            <a:normAutofit/>
          </a:bodyPr>
          <a:lstStyle/>
          <a:p>
            <a:r>
              <a:rPr lang="en-US" altLang="zh-CN" sz="2800" b="1" dirty="0">
                <a:latin typeface="+mj-lt"/>
                <a:ea typeface="Verdana" panose="020B0604030504040204" pitchFamily="34" charset="0"/>
                <a:cs typeface="Verdana" panose="020B0604030504040204" pitchFamily="34" charset="0"/>
              </a:rPr>
              <a:t>Advantage of Evidence-based model</a:t>
            </a:r>
            <a:endParaRPr lang="ja-JP" altLang="en-US" sz="2800" b="1" dirty="0">
              <a:latin typeface="+mj-lt"/>
              <a:cs typeface="Verdana" panose="020B0604030504040204" pitchFamily="34" charset="0"/>
            </a:endParaRPr>
          </a:p>
        </p:txBody>
      </p:sp>
      <p:sp>
        <p:nvSpPr>
          <p:cNvPr id="5" name="Text Placeholder 4">
            <a:extLst>
              <a:ext uri="{FF2B5EF4-FFF2-40B4-BE49-F238E27FC236}">
                <a16:creationId xmlns:a16="http://schemas.microsoft.com/office/drawing/2014/main" id="{B0FB3AC5-A94F-B24F-B3C9-7536B5071CBA}"/>
              </a:ext>
            </a:extLst>
          </p:cNvPr>
          <p:cNvSpPr>
            <a:spLocks noGrp="1"/>
          </p:cNvSpPr>
          <p:nvPr>
            <p:ph type="body" sz="quarter" idx="13"/>
          </p:nvPr>
        </p:nvSpPr>
        <p:spPr>
          <a:xfrm>
            <a:off x="0" y="5972100"/>
            <a:ext cx="12192000" cy="487680"/>
          </a:xfrm>
          <a:solidFill>
            <a:srgbClr val="FFF487"/>
          </a:solidFill>
        </p:spPr>
        <p:txBody>
          <a:bodyPr/>
          <a:lstStyle/>
          <a:p>
            <a:r>
              <a:rPr kumimoji="0" lang="en-US" altLang="ja-JP" dirty="0">
                <a:solidFill>
                  <a:srgbClr val="002961"/>
                </a:solidFill>
                <a:ea typeface="Verdana" panose="020B0604030504040204" pitchFamily="34" charset="0"/>
                <a:cs typeface="Verdana" panose="020B0604030504040204" pitchFamily="34" charset="0"/>
              </a:rPr>
              <a:t>The uncertainty (opinion) information is important for early detection</a:t>
            </a:r>
          </a:p>
        </p:txBody>
      </p:sp>
      <p:sp>
        <p:nvSpPr>
          <p:cNvPr id="11" name="TextBox 10">
            <a:extLst>
              <a:ext uri="{FF2B5EF4-FFF2-40B4-BE49-F238E27FC236}">
                <a16:creationId xmlns:a16="http://schemas.microsoft.com/office/drawing/2014/main" id="{69723F87-7CF6-4B4F-A7CE-87B59E2575CA}"/>
              </a:ext>
            </a:extLst>
          </p:cNvPr>
          <p:cNvSpPr txBox="1"/>
          <p:nvPr/>
        </p:nvSpPr>
        <p:spPr>
          <a:xfrm>
            <a:off x="2195522" y="1043971"/>
            <a:ext cx="1779571" cy="307777"/>
          </a:xfrm>
          <a:prstGeom prst="rect">
            <a:avLst/>
          </a:prstGeom>
          <a:noFill/>
        </p:spPr>
        <p:txBody>
          <a:bodyPr wrap="square" rtlCol="0">
            <a:spAutoFit/>
          </a:bodyPr>
          <a:lstStyle/>
          <a:p>
            <a:r>
              <a:rPr lang="en-US" sz="1400" dirty="0"/>
              <a:t>Baseline </a:t>
            </a:r>
            <a:endParaRPr lang="en-US" sz="14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BEF31F9F-8B49-4C4D-97BE-85D701B10C68}"/>
              </a:ext>
            </a:extLst>
          </p:cNvPr>
          <p:cNvSpPr txBox="1"/>
          <p:nvPr/>
        </p:nvSpPr>
        <p:spPr>
          <a:xfrm>
            <a:off x="652508" y="1935355"/>
            <a:ext cx="1344814" cy="461665"/>
          </a:xfrm>
          <a:prstGeom prst="rect">
            <a:avLst/>
          </a:prstGeom>
          <a:solidFill>
            <a:schemeClr val="accent1">
              <a:lumMod val="20000"/>
              <a:lumOff val="80000"/>
            </a:schemeClr>
          </a:solidFill>
        </p:spPr>
        <p:txBody>
          <a:bodyPr wrap="square" rtlCol="0">
            <a:spAutoFit/>
          </a:bodyPr>
          <a:lstStyle/>
          <a:p>
            <a:pPr algn="ctr"/>
            <a:r>
              <a:rPr lang="en-US" sz="1200" dirty="0"/>
              <a:t>Prediction with</a:t>
            </a:r>
          </a:p>
          <a:p>
            <a:pPr algn="ctr"/>
            <a:r>
              <a:rPr lang="en-US" sz="1200" dirty="0">
                <a:cs typeface="Times New Roman" panose="02020603050405020304" pitchFamily="18" charset="0"/>
              </a:rPr>
              <a:t>overconfidence</a:t>
            </a:r>
          </a:p>
        </p:txBody>
      </p:sp>
      <p:cxnSp>
        <p:nvCxnSpPr>
          <p:cNvPr id="16" name="Straight Arrow Connector 15">
            <a:extLst>
              <a:ext uri="{FF2B5EF4-FFF2-40B4-BE49-F238E27FC236}">
                <a16:creationId xmlns:a16="http://schemas.microsoft.com/office/drawing/2014/main" id="{7C47AF9C-74CB-4CD0-85E6-FC8C74DE9F93}"/>
              </a:ext>
            </a:extLst>
          </p:cNvPr>
          <p:cNvCxnSpPr>
            <a:cxnSpLocks/>
          </p:cNvCxnSpPr>
          <p:nvPr/>
        </p:nvCxnSpPr>
        <p:spPr>
          <a:xfrm flipV="1">
            <a:off x="1389494" y="1615060"/>
            <a:ext cx="256287" cy="320295"/>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E21131D-F1C2-4945-96CB-393F25DF24F2}"/>
              </a:ext>
            </a:extLst>
          </p:cNvPr>
          <p:cNvSpPr txBox="1"/>
          <p:nvPr/>
        </p:nvSpPr>
        <p:spPr>
          <a:xfrm>
            <a:off x="6233199" y="1077315"/>
            <a:ext cx="960460" cy="307777"/>
          </a:xfrm>
          <a:prstGeom prst="rect">
            <a:avLst/>
          </a:prstGeom>
          <a:noFill/>
        </p:spPr>
        <p:txBody>
          <a:bodyPr wrap="square" rtlCol="0">
            <a:spAutoFit/>
          </a:bodyPr>
          <a:lstStyle/>
          <a:p>
            <a:r>
              <a:rPr lang="en-US" sz="1400" dirty="0"/>
              <a:t>Ours</a:t>
            </a:r>
            <a:endParaRPr lang="en-US" sz="1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30CD518-4AA1-4FFD-9656-7430850D3C7F}"/>
              </a:ext>
            </a:extLst>
          </p:cNvPr>
          <p:cNvSpPr txBox="1"/>
          <p:nvPr/>
        </p:nvSpPr>
        <p:spPr>
          <a:xfrm>
            <a:off x="8537152" y="1790758"/>
            <a:ext cx="3432900" cy="338554"/>
          </a:xfrm>
          <a:prstGeom prst="rect">
            <a:avLst/>
          </a:prstGeom>
          <a:noFill/>
        </p:spPr>
        <p:txBody>
          <a:bodyPr wrap="square" rtlCol="0">
            <a:spAutoFit/>
          </a:bodyPr>
          <a:lstStyle/>
          <a:p>
            <a:pPr fontAlgn="base"/>
            <a:r>
              <a:rPr lang="en-US" sz="1600" b="1" dirty="0">
                <a:solidFill>
                  <a:schemeClr val="tx1">
                    <a:lumMod val="85000"/>
                    <a:lumOff val="15000"/>
                  </a:schemeClr>
                </a:solidFill>
              </a:rPr>
              <a:t>A binary case  with two beliefs</a:t>
            </a:r>
            <a:endParaRPr kumimoji="1" lang="en-US" sz="1600" b="1" dirty="0">
              <a:solidFill>
                <a:schemeClr val="tx1">
                  <a:lumMod val="85000"/>
                  <a:lumOff val="15000"/>
                </a:schemeClr>
              </a:solidFill>
            </a:endParaRPr>
          </a:p>
        </p:txBody>
      </p:sp>
      <p:grpSp>
        <p:nvGrpSpPr>
          <p:cNvPr id="24" name="Group 23">
            <a:extLst>
              <a:ext uri="{FF2B5EF4-FFF2-40B4-BE49-F238E27FC236}">
                <a16:creationId xmlns:a16="http://schemas.microsoft.com/office/drawing/2014/main" id="{28A5D2F7-19F5-43E1-AF58-FA925D1DCCE8}"/>
              </a:ext>
            </a:extLst>
          </p:cNvPr>
          <p:cNvGrpSpPr/>
          <p:nvPr/>
        </p:nvGrpSpPr>
        <p:grpSpPr>
          <a:xfrm>
            <a:off x="1398960" y="4281078"/>
            <a:ext cx="2714157" cy="1650900"/>
            <a:chOff x="1356276" y="4096943"/>
            <a:chExt cx="2714157" cy="1650900"/>
          </a:xfrm>
        </p:grpSpPr>
        <p:sp>
          <p:nvSpPr>
            <p:cNvPr id="49" name="Rectangle 48">
              <a:extLst>
                <a:ext uri="{FF2B5EF4-FFF2-40B4-BE49-F238E27FC236}">
                  <a16:creationId xmlns:a16="http://schemas.microsoft.com/office/drawing/2014/main" id="{109A0B33-88AB-4FB2-882B-E63F8C438801}"/>
                </a:ext>
              </a:extLst>
            </p:cNvPr>
            <p:cNvSpPr/>
            <p:nvPr/>
          </p:nvSpPr>
          <p:spPr>
            <a:xfrm rot="5400000">
              <a:off x="2468571" y="4188435"/>
              <a:ext cx="1586280" cy="1466481"/>
            </a:xfrm>
            <a:prstGeom prst="rect">
              <a:avLst/>
            </a:prstGeom>
            <a:solidFill>
              <a:srgbClr val="FFFF00">
                <a:alpha val="75000"/>
              </a:srgb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直线连接符 3">
              <a:extLst>
                <a:ext uri="{FF2B5EF4-FFF2-40B4-BE49-F238E27FC236}">
                  <a16:creationId xmlns:a16="http://schemas.microsoft.com/office/drawing/2014/main" id="{3CFEE4B4-9C63-4FDC-ABCD-EA5FFA044A73}"/>
                </a:ext>
              </a:extLst>
            </p:cNvPr>
            <p:cNvCxnSpPr>
              <a:cxnSpLocks/>
            </p:cNvCxnSpPr>
            <p:nvPr/>
          </p:nvCxnSpPr>
          <p:spPr>
            <a:xfrm>
              <a:off x="2498952" y="4142787"/>
              <a:ext cx="0" cy="1572029"/>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3" name="直线连接符 3">
              <a:extLst>
                <a:ext uri="{FF2B5EF4-FFF2-40B4-BE49-F238E27FC236}">
                  <a16:creationId xmlns:a16="http://schemas.microsoft.com/office/drawing/2014/main" id="{3459A18E-4C7C-4BE5-99C5-48F772E2B38E}"/>
                </a:ext>
              </a:extLst>
            </p:cNvPr>
            <p:cNvCxnSpPr>
              <a:cxnSpLocks/>
            </p:cNvCxnSpPr>
            <p:nvPr/>
          </p:nvCxnSpPr>
          <p:spPr>
            <a:xfrm>
              <a:off x="1389494" y="4096943"/>
              <a:ext cx="2605458" cy="0"/>
            </a:xfrm>
            <a:prstGeom prst="line">
              <a:avLst/>
            </a:prstGeom>
            <a:ln w="285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itle 2">
                  <a:extLst>
                    <a:ext uri="{FF2B5EF4-FFF2-40B4-BE49-F238E27FC236}">
                      <a16:creationId xmlns:a16="http://schemas.microsoft.com/office/drawing/2014/main" id="{A0899379-8D1C-4425-9F8C-307B88143CEA}"/>
                    </a:ext>
                  </a:extLst>
                </p:cNvPr>
                <p:cNvSpPr txBox="1">
                  <a:spLocks/>
                </p:cNvSpPr>
                <p:nvPr/>
              </p:nvSpPr>
              <p:spPr>
                <a:xfrm>
                  <a:off x="2498952" y="4128535"/>
                  <a:ext cx="1334207" cy="347094"/>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cs typeface="Segoe UI Light" panose="020B0502040204020203" pitchFamily="34" charset="0"/>
                          </a:rPr>
                          <m:t>𝒆</m:t>
                        </m:r>
                        <m:r>
                          <a:rPr lang="zh-CN" altLang="en-US" sz="1400" b="1" i="1">
                            <a:latin typeface="Cambria Math" panose="02040503050406030204" pitchFamily="18" charset="0"/>
                            <a:cs typeface="Segoe UI Light" panose="020B0502040204020203" pitchFamily="34" charset="0"/>
                          </a:rPr>
                          <m:t> </m:t>
                        </m:r>
                        <m:r>
                          <a:rPr lang="en-US" altLang="zh-CN" sz="1400" b="1" i="1">
                            <a:latin typeface="Cambria Math" panose="02040503050406030204" pitchFamily="18" charset="0"/>
                            <a:cs typeface="Segoe UI Light" panose="020B0502040204020203" pitchFamily="34" charset="0"/>
                          </a:rPr>
                          <m:t>=</m:t>
                        </m:r>
                        <m:r>
                          <a:rPr lang="zh-CN" altLang="en-US" sz="1400" b="1" i="1">
                            <a:latin typeface="Cambria Math" panose="02040503050406030204" pitchFamily="18" charset="0"/>
                            <a:cs typeface="Segoe UI Light" panose="020B0502040204020203" pitchFamily="34" charset="0"/>
                          </a:rPr>
                          <m:t> </m:t>
                        </m:r>
                        <m:r>
                          <a:rPr lang="en-US" altLang="zh-CN" sz="1400" b="1" i="1">
                            <a:latin typeface="Cambria Math" panose="02040503050406030204" pitchFamily="18" charset="0"/>
                            <a:cs typeface="Segoe UI Light" panose="020B0502040204020203" pitchFamily="34" charset="0"/>
                          </a:rPr>
                          <m:t>[</m:t>
                        </m:r>
                        <m:r>
                          <a:rPr lang="en-US" altLang="zh-CN" sz="1400" b="1" i="1" smtClean="0">
                            <a:latin typeface="Cambria Math" panose="02040503050406030204" pitchFamily="18" charset="0"/>
                            <a:cs typeface="Segoe UI Light" panose="020B0502040204020203" pitchFamily="34" charset="0"/>
                          </a:rPr>
                          <m:t>𝟏</m:t>
                        </m:r>
                        <m:r>
                          <a:rPr lang="en-US" altLang="zh-CN" sz="1400" b="1" i="1">
                            <a:latin typeface="Cambria Math" panose="02040503050406030204" pitchFamily="18" charset="0"/>
                            <a:cs typeface="Segoe UI Light" panose="020B0502040204020203" pitchFamily="34" charset="0"/>
                          </a:rPr>
                          <m:t>,</m:t>
                        </m:r>
                        <m:r>
                          <a:rPr lang="zh-CN" altLang="en-US" sz="1400" b="1" i="1">
                            <a:latin typeface="Cambria Math" panose="02040503050406030204" pitchFamily="18" charset="0"/>
                            <a:cs typeface="Segoe UI Light" panose="020B0502040204020203" pitchFamily="34" charset="0"/>
                          </a:rPr>
                          <m:t> </m:t>
                        </m:r>
                        <m:r>
                          <a:rPr lang="en-US" altLang="zh-CN" sz="1400" b="1" i="1" smtClean="0">
                            <a:latin typeface="Cambria Math" panose="02040503050406030204" pitchFamily="18" charset="0"/>
                            <a:cs typeface="Segoe UI Light" panose="020B0502040204020203" pitchFamily="34" charset="0"/>
                          </a:rPr>
                          <m:t>𝟒</m:t>
                        </m:r>
                        <m:r>
                          <a:rPr lang="en-US" altLang="zh-CN" sz="1400" b="1" i="1">
                            <a:latin typeface="Cambria Math" panose="02040503050406030204" pitchFamily="18" charset="0"/>
                            <a:cs typeface="Segoe UI Light" panose="020B0502040204020203" pitchFamily="34" charset="0"/>
                          </a:rPr>
                          <m:t>]</m:t>
                        </m:r>
                      </m:oMath>
                    </m:oMathPara>
                  </a14:m>
                  <a:endParaRPr lang="en-US" altLang="zh-CN" sz="1400" b="1" i="1" dirty="0">
                    <a:latin typeface="Segoe UI Light" panose="020B0502040204020203" pitchFamily="34" charset="0"/>
                    <a:cs typeface="Segoe UI Light" panose="020B0502040204020203" pitchFamily="34" charset="0"/>
                  </a:endParaRPr>
                </a:p>
              </p:txBody>
            </p:sp>
          </mc:Choice>
          <mc:Fallback xmlns="">
            <p:sp>
              <p:nvSpPr>
                <p:cNvPr id="64" name="Title 2">
                  <a:extLst>
                    <a:ext uri="{FF2B5EF4-FFF2-40B4-BE49-F238E27FC236}">
                      <a16:creationId xmlns:a16="http://schemas.microsoft.com/office/drawing/2014/main" id="{A0899379-8D1C-4425-9F8C-307B88143CEA}"/>
                    </a:ext>
                  </a:extLst>
                </p:cNvPr>
                <p:cNvSpPr txBox="1">
                  <a:spLocks noRot="1" noChangeAspect="1" noMove="1" noResize="1" noEditPoints="1" noAdjustHandles="1" noChangeArrowheads="1" noChangeShapeType="1" noTextEdit="1"/>
                </p:cNvSpPr>
                <p:nvPr/>
              </p:nvSpPr>
              <p:spPr>
                <a:xfrm>
                  <a:off x="2498952" y="4128535"/>
                  <a:ext cx="1334207" cy="347094"/>
                </a:xfrm>
                <a:prstGeom prst="rect">
                  <a:avLst/>
                </a:prstGeom>
                <a:blipFill>
                  <a:blip r:embed="rId5"/>
                  <a:stretch>
                    <a:fillRect b="-14035"/>
                  </a:stretch>
                </a:blipFill>
              </p:spPr>
              <p:txBody>
                <a:bodyPr/>
                <a:lstStyle/>
                <a:p>
                  <a:r>
                    <a:rPr lang="en-US">
                      <a:noFill/>
                    </a:rPr>
                    <a:t> </a:t>
                  </a:r>
                </a:p>
              </p:txBody>
            </p:sp>
          </mc:Fallback>
        </mc:AlternateContent>
        <p:sp>
          <p:nvSpPr>
            <p:cNvPr id="65" name="Title 2">
              <a:extLst>
                <a:ext uri="{FF2B5EF4-FFF2-40B4-BE49-F238E27FC236}">
                  <a16:creationId xmlns:a16="http://schemas.microsoft.com/office/drawing/2014/main" id="{E3BF28C2-399B-4299-B4D0-FE4423D3AD95}"/>
                </a:ext>
              </a:extLst>
            </p:cNvPr>
            <p:cNvSpPr txBox="1">
              <a:spLocks/>
            </p:cNvSpPr>
            <p:nvPr/>
          </p:nvSpPr>
          <p:spPr>
            <a:xfrm>
              <a:off x="1410966" y="4230197"/>
              <a:ext cx="927541" cy="29801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t>Evidence</a:t>
              </a:r>
            </a:p>
          </p:txBody>
        </p:sp>
        <p:sp>
          <p:nvSpPr>
            <p:cNvPr id="69" name="Title 2">
              <a:extLst>
                <a:ext uri="{FF2B5EF4-FFF2-40B4-BE49-F238E27FC236}">
                  <a16:creationId xmlns:a16="http://schemas.microsoft.com/office/drawing/2014/main" id="{4BF1E379-BA25-4FB0-BBDC-1B7FE40BD412}"/>
                </a:ext>
              </a:extLst>
            </p:cNvPr>
            <p:cNvSpPr txBox="1">
              <a:spLocks/>
            </p:cNvSpPr>
            <p:nvPr/>
          </p:nvSpPr>
          <p:spPr>
            <a:xfrm>
              <a:off x="1372036" y="5018724"/>
              <a:ext cx="1085416" cy="32063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Entropy</a:t>
              </a:r>
            </a:p>
          </p:txBody>
        </p:sp>
        <p:cxnSp>
          <p:nvCxnSpPr>
            <p:cNvPr id="70" name="直线连接符 3">
              <a:extLst>
                <a:ext uri="{FF2B5EF4-FFF2-40B4-BE49-F238E27FC236}">
                  <a16:creationId xmlns:a16="http://schemas.microsoft.com/office/drawing/2014/main" id="{FBD58CA8-E830-4D37-B18F-17E7F651F44C}"/>
                </a:ext>
              </a:extLst>
            </p:cNvPr>
            <p:cNvCxnSpPr>
              <a:cxnSpLocks/>
            </p:cNvCxnSpPr>
            <p:nvPr/>
          </p:nvCxnSpPr>
          <p:spPr>
            <a:xfrm>
              <a:off x="1389494" y="4533299"/>
              <a:ext cx="2624508" cy="0"/>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 name="直线连接符 3">
              <a:extLst>
                <a:ext uri="{FF2B5EF4-FFF2-40B4-BE49-F238E27FC236}">
                  <a16:creationId xmlns:a16="http://schemas.microsoft.com/office/drawing/2014/main" id="{031F3649-07CB-4A5B-A953-B179E6B68F0C}"/>
                </a:ext>
              </a:extLst>
            </p:cNvPr>
            <p:cNvCxnSpPr>
              <a:cxnSpLocks/>
            </p:cNvCxnSpPr>
            <p:nvPr/>
          </p:nvCxnSpPr>
          <p:spPr>
            <a:xfrm>
              <a:off x="1389494" y="4913628"/>
              <a:ext cx="2624508" cy="0"/>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2" name="直线连接符 3">
              <a:extLst>
                <a:ext uri="{FF2B5EF4-FFF2-40B4-BE49-F238E27FC236}">
                  <a16:creationId xmlns:a16="http://schemas.microsoft.com/office/drawing/2014/main" id="{2B4595C8-E859-4D77-AB10-DA4D02CCBAAA}"/>
                </a:ext>
              </a:extLst>
            </p:cNvPr>
            <p:cNvCxnSpPr>
              <a:cxnSpLocks/>
            </p:cNvCxnSpPr>
            <p:nvPr/>
          </p:nvCxnSpPr>
          <p:spPr>
            <a:xfrm>
              <a:off x="1389494" y="5347489"/>
              <a:ext cx="2608585" cy="0"/>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3" name="Title 2">
              <a:extLst>
                <a:ext uri="{FF2B5EF4-FFF2-40B4-BE49-F238E27FC236}">
                  <a16:creationId xmlns:a16="http://schemas.microsoft.com/office/drawing/2014/main" id="{40C876F2-605D-4D20-8ADE-9A9A70ECC5FC}"/>
                </a:ext>
              </a:extLst>
            </p:cNvPr>
            <p:cNvSpPr txBox="1">
              <a:spLocks/>
            </p:cNvSpPr>
            <p:nvPr/>
          </p:nvSpPr>
          <p:spPr>
            <a:xfrm>
              <a:off x="2942586" y="4950725"/>
              <a:ext cx="665825" cy="29801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n-US" sz="1400" b="1" dirty="0">
                  <a:latin typeface="+mn-lt"/>
                </a:rPr>
                <a:t>Low</a:t>
              </a:r>
            </a:p>
          </p:txBody>
        </p:sp>
        <p:sp>
          <p:nvSpPr>
            <p:cNvPr id="77" name="Title 2">
              <a:extLst>
                <a:ext uri="{FF2B5EF4-FFF2-40B4-BE49-F238E27FC236}">
                  <a16:creationId xmlns:a16="http://schemas.microsoft.com/office/drawing/2014/main" id="{952A492E-7687-41B7-974A-28E0CD593698}"/>
                </a:ext>
              </a:extLst>
            </p:cNvPr>
            <p:cNvSpPr txBox="1">
              <a:spLocks/>
            </p:cNvSpPr>
            <p:nvPr/>
          </p:nvSpPr>
          <p:spPr>
            <a:xfrm>
              <a:off x="1372036" y="4615693"/>
              <a:ext cx="1085416" cy="32063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Probability</a:t>
              </a:r>
            </a:p>
          </p:txBody>
        </p:sp>
        <mc:AlternateContent xmlns:mc="http://schemas.openxmlformats.org/markup-compatibility/2006" xmlns:a14="http://schemas.microsoft.com/office/drawing/2010/main">
          <mc:Choice Requires="a14">
            <p:sp>
              <p:nvSpPr>
                <p:cNvPr id="78" name="Title 2">
                  <a:extLst>
                    <a:ext uri="{FF2B5EF4-FFF2-40B4-BE49-F238E27FC236}">
                      <a16:creationId xmlns:a16="http://schemas.microsoft.com/office/drawing/2014/main" id="{F0C6AFA4-D851-4AA7-A8AA-F051EA83D04C}"/>
                    </a:ext>
                  </a:extLst>
                </p:cNvPr>
                <p:cNvSpPr txBox="1">
                  <a:spLocks/>
                </p:cNvSpPr>
                <p:nvPr/>
              </p:nvSpPr>
              <p:spPr>
                <a:xfrm>
                  <a:off x="2444979" y="4522942"/>
                  <a:ext cx="1625454" cy="347094"/>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cs typeface="Segoe UI Light" panose="020B0502040204020203" pitchFamily="34" charset="0"/>
                          </a:rPr>
                          <m:t>𝒑</m:t>
                        </m:r>
                        <m:r>
                          <a:rPr lang="zh-CN" altLang="en-US" sz="1400" b="1" i="1">
                            <a:latin typeface="Cambria Math" panose="02040503050406030204" pitchFamily="18" charset="0"/>
                            <a:cs typeface="Segoe UI Light" panose="020B0502040204020203" pitchFamily="34" charset="0"/>
                          </a:rPr>
                          <m:t> </m:t>
                        </m:r>
                        <m:r>
                          <a:rPr lang="en-US" altLang="zh-CN" sz="1400" b="1" i="1">
                            <a:latin typeface="Cambria Math" panose="02040503050406030204" pitchFamily="18" charset="0"/>
                            <a:cs typeface="Segoe UI Light" panose="020B0502040204020203" pitchFamily="34" charset="0"/>
                          </a:rPr>
                          <m:t>=</m:t>
                        </m:r>
                        <m:r>
                          <a:rPr lang="zh-CN" altLang="en-US" sz="1400" b="1" i="1">
                            <a:latin typeface="Cambria Math" panose="02040503050406030204" pitchFamily="18" charset="0"/>
                            <a:cs typeface="Segoe UI Light" panose="020B0502040204020203" pitchFamily="34" charset="0"/>
                          </a:rPr>
                          <m:t> </m:t>
                        </m:r>
                        <m:r>
                          <a:rPr lang="en-US" altLang="zh-CN" sz="1400" b="1" i="1">
                            <a:latin typeface="Cambria Math" panose="02040503050406030204" pitchFamily="18" charset="0"/>
                            <a:cs typeface="Segoe UI Light" panose="020B0502040204020203" pitchFamily="34" charset="0"/>
                          </a:rPr>
                          <m:t>[</m:t>
                        </m:r>
                        <m:r>
                          <a:rPr lang="en-US" altLang="zh-CN" sz="1400" b="1" i="1" smtClean="0">
                            <a:latin typeface="Cambria Math" panose="02040503050406030204" pitchFamily="18" charset="0"/>
                            <a:cs typeface="Segoe UI Light" panose="020B0502040204020203" pitchFamily="34" charset="0"/>
                          </a:rPr>
                          <m:t>𝟎</m:t>
                        </m:r>
                        <m:r>
                          <a:rPr lang="en-US" altLang="zh-CN" sz="1400" b="1" i="1" smtClean="0">
                            <a:latin typeface="Cambria Math" panose="02040503050406030204" pitchFamily="18" charset="0"/>
                            <a:cs typeface="Segoe UI Light" panose="020B0502040204020203" pitchFamily="34" charset="0"/>
                          </a:rPr>
                          <m:t>.</m:t>
                        </m:r>
                        <m:r>
                          <a:rPr lang="en-US" altLang="zh-CN" sz="1400" b="1" i="1" smtClean="0">
                            <a:latin typeface="Cambria Math" panose="02040503050406030204" pitchFamily="18" charset="0"/>
                            <a:cs typeface="Segoe UI Light" panose="020B0502040204020203" pitchFamily="34" charset="0"/>
                          </a:rPr>
                          <m:t>𝟐</m:t>
                        </m:r>
                        <m:r>
                          <a:rPr lang="en-US" altLang="zh-CN" sz="1400" b="1" i="1">
                            <a:latin typeface="Cambria Math" panose="02040503050406030204" pitchFamily="18" charset="0"/>
                            <a:cs typeface="Segoe UI Light" panose="020B0502040204020203" pitchFamily="34" charset="0"/>
                          </a:rPr>
                          <m:t>,</m:t>
                        </m:r>
                        <m:r>
                          <a:rPr lang="zh-CN" altLang="en-US" sz="1400" b="1" i="1">
                            <a:latin typeface="Cambria Math" panose="02040503050406030204" pitchFamily="18" charset="0"/>
                            <a:cs typeface="Segoe UI Light" panose="020B0502040204020203" pitchFamily="34" charset="0"/>
                          </a:rPr>
                          <m:t> </m:t>
                        </m:r>
                        <m:r>
                          <a:rPr lang="en-US" altLang="zh-CN" sz="1400" b="1" i="1" smtClean="0">
                            <a:latin typeface="Cambria Math" panose="02040503050406030204" pitchFamily="18" charset="0"/>
                            <a:cs typeface="Segoe UI Light" panose="020B0502040204020203" pitchFamily="34" charset="0"/>
                          </a:rPr>
                          <m:t>𝟎</m:t>
                        </m:r>
                        <m:r>
                          <a:rPr lang="en-US" altLang="zh-CN" sz="1400" b="1" i="1" smtClean="0">
                            <a:latin typeface="Cambria Math" panose="02040503050406030204" pitchFamily="18" charset="0"/>
                            <a:cs typeface="Segoe UI Light" panose="020B0502040204020203" pitchFamily="34" charset="0"/>
                          </a:rPr>
                          <m:t>.</m:t>
                        </m:r>
                        <m:r>
                          <a:rPr lang="en-US" altLang="zh-CN" sz="1400" b="1" i="1" smtClean="0">
                            <a:latin typeface="Cambria Math" panose="02040503050406030204" pitchFamily="18" charset="0"/>
                            <a:cs typeface="Segoe UI Light" panose="020B0502040204020203" pitchFamily="34" charset="0"/>
                          </a:rPr>
                          <m:t>𝟖</m:t>
                        </m:r>
                        <m:r>
                          <a:rPr lang="en-US" altLang="zh-CN" sz="1400" b="1" i="1">
                            <a:latin typeface="Cambria Math" panose="02040503050406030204" pitchFamily="18" charset="0"/>
                            <a:cs typeface="Segoe UI Light" panose="020B0502040204020203" pitchFamily="34" charset="0"/>
                          </a:rPr>
                          <m:t>]</m:t>
                        </m:r>
                      </m:oMath>
                    </m:oMathPara>
                  </a14:m>
                  <a:endParaRPr lang="en-US" altLang="zh-CN" sz="1400" b="1" i="1" dirty="0">
                    <a:latin typeface="Segoe UI Light" panose="020B0502040204020203" pitchFamily="34" charset="0"/>
                    <a:cs typeface="Segoe UI Light" panose="020B0502040204020203" pitchFamily="34" charset="0"/>
                  </a:endParaRPr>
                </a:p>
              </p:txBody>
            </p:sp>
          </mc:Choice>
          <mc:Fallback xmlns="">
            <p:sp>
              <p:nvSpPr>
                <p:cNvPr id="78" name="Title 2">
                  <a:extLst>
                    <a:ext uri="{FF2B5EF4-FFF2-40B4-BE49-F238E27FC236}">
                      <a16:creationId xmlns:a16="http://schemas.microsoft.com/office/drawing/2014/main" id="{F0C6AFA4-D851-4AA7-A8AA-F051EA83D04C}"/>
                    </a:ext>
                  </a:extLst>
                </p:cNvPr>
                <p:cNvSpPr txBox="1">
                  <a:spLocks noRot="1" noChangeAspect="1" noMove="1" noResize="1" noEditPoints="1" noAdjustHandles="1" noChangeArrowheads="1" noChangeShapeType="1" noTextEdit="1"/>
                </p:cNvSpPr>
                <p:nvPr/>
              </p:nvSpPr>
              <p:spPr>
                <a:xfrm>
                  <a:off x="2444979" y="4522942"/>
                  <a:ext cx="1625454" cy="347094"/>
                </a:xfrm>
                <a:prstGeom prst="rect">
                  <a:avLst/>
                </a:prstGeom>
                <a:blipFill>
                  <a:blip r:embed="rId6"/>
                  <a:stretch>
                    <a:fillRect b="-14035"/>
                  </a:stretch>
                </a:blipFill>
              </p:spPr>
              <p:txBody>
                <a:bodyPr/>
                <a:lstStyle/>
                <a:p>
                  <a:r>
                    <a:rPr lang="en-US">
                      <a:noFill/>
                    </a:rPr>
                    <a:t> </a:t>
                  </a:r>
                </a:p>
              </p:txBody>
            </p:sp>
          </mc:Fallback>
        </mc:AlternateContent>
        <p:cxnSp>
          <p:nvCxnSpPr>
            <p:cNvPr id="74" name="直线连接符 3">
              <a:extLst>
                <a:ext uri="{FF2B5EF4-FFF2-40B4-BE49-F238E27FC236}">
                  <a16:creationId xmlns:a16="http://schemas.microsoft.com/office/drawing/2014/main" id="{A2065680-79D0-4A3D-BDB6-BCF945EC7AA7}"/>
                </a:ext>
              </a:extLst>
            </p:cNvPr>
            <p:cNvCxnSpPr>
              <a:cxnSpLocks/>
            </p:cNvCxnSpPr>
            <p:nvPr/>
          </p:nvCxnSpPr>
          <p:spPr>
            <a:xfrm>
              <a:off x="1410966" y="5728305"/>
              <a:ext cx="2608585" cy="0"/>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6" name="Title 2">
              <a:extLst>
                <a:ext uri="{FF2B5EF4-FFF2-40B4-BE49-F238E27FC236}">
                  <a16:creationId xmlns:a16="http://schemas.microsoft.com/office/drawing/2014/main" id="{4CC562AE-EC19-4EA4-B123-1235FF008048}"/>
                </a:ext>
              </a:extLst>
            </p:cNvPr>
            <p:cNvSpPr txBox="1">
              <a:spLocks/>
            </p:cNvSpPr>
            <p:nvPr/>
          </p:nvSpPr>
          <p:spPr>
            <a:xfrm>
              <a:off x="1356276" y="5427204"/>
              <a:ext cx="1085416" cy="32063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Vacuity</a:t>
              </a:r>
            </a:p>
          </p:txBody>
        </p:sp>
        <p:sp>
          <p:nvSpPr>
            <p:cNvPr id="91" name="Title 2">
              <a:extLst>
                <a:ext uri="{FF2B5EF4-FFF2-40B4-BE49-F238E27FC236}">
                  <a16:creationId xmlns:a16="http://schemas.microsoft.com/office/drawing/2014/main" id="{2D444D59-5A0E-4B45-B41B-47DB6FB5676C}"/>
                </a:ext>
              </a:extLst>
            </p:cNvPr>
            <p:cNvSpPr txBox="1">
              <a:spLocks/>
            </p:cNvSpPr>
            <p:nvPr/>
          </p:nvSpPr>
          <p:spPr>
            <a:xfrm>
              <a:off x="2875190" y="5380129"/>
              <a:ext cx="825162" cy="29801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n-US" sz="1400" b="1" dirty="0">
                  <a:solidFill>
                    <a:srgbClr val="DD462F"/>
                  </a:solidFill>
                  <a:latin typeface="+mn-lt"/>
                </a:rPr>
                <a:t>High</a:t>
              </a:r>
            </a:p>
          </p:txBody>
        </p:sp>
      </p:grpSp>
      <p:grpSp>
        <p:nvGrpSpPr>
          <p:cNvPr id="92" name="Group 91">
            <a:extLst>
              <a:ext uri="{FF2B5EF4-FFF2-40B4-BE49-F238E27FC236}">
                <a16:creationId xmlns:a16="http://schemas.microsoft.com/office/drawing/2014/main" id="{21A87E7C-F36A-47AF-B9C0-BD95011E668B}"/>
              </a:ext>
            </a:extLst>
          </p:cNvPr>
          <p:cNvGrpSpPr/>
          <p:nvPr/>
        </p:nvGrpSpPr>
        <p:grpSpPr>
          <a:xfrm>
            <a:off x="7440971" y="4268105"/>
            <a:ext cx="2714157" cy="1650900"/>
            <a:chOff x="1356276" y="4096943"/>
            <a:chExt cx="2714157" cy="1650900"/>
          </a:xfrm>
        </p:grpSpPr>
        <p:sp>
          <p:nvSpPr>
            <p:cNvPr id="93" name="Rectangle 92">
              <a:extLst>
                <a:ext uri="{FF2B5EF4-FFF2-40B4-BE49-F238E27FC236}">
                  <a16:creationId xmlns:a16="http://schemas.microsoft.com/office/drawing/2014/main" id="{74CA9D1B-E603-4E45-82D9-AB01026ECE57}"/>
                </a:ext>
              </a:extLst>
            </p:cNvPr>
            <p:cNvSpPr/>
            <p:nvPr/>
          </p:nvSpPr>
          <p:spPr>
            <a:xfrm rot="5400000">
              <a:off x="2468571" y="4188435"/>
              <a:ext cx="1586280" cy="1466481"/>
            </a:xfrm>
            <a:prstGeom prst="rect">
              <a:avLst/>
            </a:prstGeom>
            <a:solidFill>
              <a:srgbClr val="FFFF00">
                <a:alpha val="75000"/>
              </a:srgb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直线连接符 3">
              <a:extLst>
                <a:ext uri="{FF2B5EF4-FFF2-40B4-BE49-F238E27FC236}">
                  <a16:creationId xmlns:a16="http://schemas.microsoft.com/office/drawing/2014/main" id="{3F9371D2-9529-4EBF-87A5-6F799B745DB9}"/>
                </a:ext>
              </a:extLst>
            </p:cNvPr>
            <p:cNvCxnSpPr>
              <a:cxnSpLocks/>
            </p:cNvCxnSpPr>
            <p:nvPr/>
          </p:nvCxnSpPr>
          <p:spPr>
            <a:xfrm>
              <a:off x="2498952" y="4142787"/>
              <a:ext cx="0" cy="1572029"/>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5" name="直线连接符 3">
              <a:extLst>
                <a:ext uri="{FF2B5EF4-FFF2-40B4-BE49-F238E27FC236}">
                  <a16:creationId xmlns:a16="http://schemas.microsoft.com/office/drawing/2014/main" id="{78F685D8-EA5B-4467-9CDD-B6ED9AB991CB}"/>
                </a:ext>
              </a:extLst>
            </p:cNvPr>
            <p:cNvCxnSpPr>
              <a:cxnSpLocks/>
            </p:cNvCxnSpPr>
            <p:nvPr/>
          </p:nvCxnSpPr>
          <p:spPr>
            <a:xfrm>
              <a:off x="1389494" y="4096943"/>
              <a:ext cx="2605458" cy="0"/>
            </a:xfrm>
            <a:prstGeom prst="line">
              <a:avLst/>
            </a:prstGeom>
            <a:ln w="285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itle 2">
                  <a:extLst>
                    <a:ext uri="{FF2B5EF4-FFF2-40B4-BE49-F238E27FC236}">
                      <a16:creationId xmlns:a16="http://schemas.microsoft.com/office/drawing/2014/main" id="{34526BEA-6248-45B7-94C8-BE0F196CA9C6}"/>
                    </a:ext>
                  </a:extLst>
                </p:cNvPr>
                <p:cNvSpPr txBox="1">
                  <a:spLocks/>
                </p:cNvSpPr>
                <p:nvPr/>
              </p:nvSpPr>
              <p:spPr>
                <a:xfrm>
                  <a:off x="2498952" y="4128535"/>
                  <a:ext cx="1334207" cy="347094"/>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cs typeface="Segoe UI Light" panose="020B0502040204020203" pitchFamily="34" charset="0"/>
                          </a:rPr>
                          <m:t>𝒆</m:t>
                        </m:r>
                        <m:r>
                          <a:rPr lang="zh-CN" altLang="en-US" sz="1400" b="1" i="1">
                            <a:latin typeface="Cambria Math" panose="02040503050406030204" pitchFamily="18" charset="0"/>
                            <a:cs typeface="Segoe UI Light" panose="020B0502040204020203" pitchFamily="34" charset="0"/>
                          </a:rPr>
                          <m:t> </m:t>
                        </m:r>
                        <m:r>
                          <a:rPr lang="en-US" altLang="zh-CN" sz="1400" b="1" i="1">
                            <a:latin typeface="Cambria Math" panose="02040503050406030204" pitchFamily="18" charset="0"/>
                            <a:cs typeface="Segoe UI Light" panose="020B0502040204020203" pitchFamily="34" charset="0"/>
                          </a:rPr>
                          <m:t>=</m:t>
                        </m:r>
                        <m:r>
                          <a:rPr lang="zh-CN" altLang="en-US" sz="1400" b="1" i="1">
                            <a:latin typeface="Cambria Math" panose="02040503050406030204" pitchFamily="18" charset="0"/>
                            <a:cs typeface="Segoe UI Light" panose="020B0502040204020203" pitchFamily="34" charset="0"/>
                          </a:rPr>
                          <m:t> </m:t>
                        </m:r>
                        <m:r>
                          <a:rPr lang="en-US" altLang="zh-CN" sz="1400" b="1" i="1">
                            <a:latin typeface="Cambria Math" panose="02040503050406030204" pitchFamily="18" charset="0"/>
                            <a:cs typeface="Segoe UI Light" panose="020B0502040204020203" pitchFamily="34" charset="0"/>
                          </a:rPr>
                          <m:t>[</m:t>
                        </m:r>
                        <m:r>
                          <a:rPr lang="en-US" altLang="zh-CN" sz="1400" b="1" i="1" smtClean="0">
                            <a:latin typeface="Cambria Math" panose="02040503050406030204" pitchFamily="18" charset="0"/>
                            <a:cs typeface="Segoe UI Light" panose="020B0502040204020203" pitchFamily="34" charset="0"/>
                          </a:rPr>
                          <m:t>𝟒</m:t>
                        </m:r>
                        <m:r>
                          <a:rPr lang="en-US" altLang="zh-CN" sz="1400" b="1" i="1">
                            <a:latin typeface="Cambria Math" panose="02040503050406030204" pitchFamily="18" charset="0"/>
                            <a:cs typeface="Segoe UI Light" panose="020B0502040204020203" pitchFamily="34" charset="0"/>
                          </a:rPr>
                          <m:t>,</m:t>
                        </m:r>
                        <m:r>
                          <a:rPr lang="zh-CN" altLang="en-US" sz="1400" b="1" i="1">
                            <a:latin typeface="Cambria Math" panose="02040503050406030204" pitchFamily="18" charset="0"/>
                            <a:cs typeface="Segoe UI Light" panose="020B0502040204020203" pitchFamily="34" charset="0"/>
                          </a:rPr>
                          <m:t> </m:t>
                        </m:r>
                        <m:r>
                          <a:rPr lang="en-US" altLang="zh-CN" sz="1400" b="1" i="1" smtClean="0">
                            <a:latin typeface="Cambria Math" panose="02040503050406030204" pitchFamily="18" charset="0"/>
                            <a:cs typeface="Segoe UI Light" panose="020B0502040204020203" pitchFamily="34" charset="0"/>
                          </a:rPr>
                          <m:t>𝟐𝟎𝟎</m:t>
                        </m:r>
                        <m:r>
                          <a:rPr lang="en-US" altLang="zh-CN" sz="1400" b="1" i="1">
                            <a:latin typeface="Cambria Math" panose="02040503050406030204" pitchFamily="18" charset="0"/>
                            <a:cs typeface="Segoe UI Light" panose="020B0502040204020203" pitchFamily="34" charset="0"/>
                          </a:rPr>
                          <m:t>]</m:t>
                        </m:r>
                      </m:oMath>
                    </m:oMathPara>
                  </a14:m>
                  <a:endParaRPr lang="en-US" altLang="zh-CN" sz="1400" b="1" i="1" dirty="0">
                    <a:latin typeface="Segoe UI Light" panose="020B0502040204020203" pitchFamily="34" charset="0"/>
                    <a:cs typeface="Segoe UI Light" panose="020B0502040204020203" pitchFamily="34" charset="0"/>
                  </a:endParaRPr>
                </a:p>
              </p:txBody>
            </p:sp>
          </mc:Choice>
          <mc:Fallback xmlns="">
            <p:sp>
              <p:nvSpPr>
                <p:cNvPr id="96" name="Title 2">
                  <a:extLst>
                    <a:ext uri="{FF2B5EF4-FFF2-40B4-BE49-F238E27FC236}">
                      <a16:creationId xmlns:a16="http://schemas.microsoft.com/office/drawing/2014/main" id="{34526BEA-6248-45B7-94C8-BE0F196CA9C6}"/>
                    </a:ext>
                  </a:extLst>
                </p:cNvPr>
                <p:cNvSpPr txBox="1">
                  <a:spLocks noRot="1" noChangeAspect="1" noMove="1" noResize="1" noEditPoints="1" noAdjustHandles="1" noChangeArrowheads="1" noChangeShapeType="1" noTextEdit="1"/>
                </p:cNvSpPr>
                <p:nvPr/>
              </p:nvSpPr>
              <p:spPr>
                <a:xfrm>
                  <a:off x="2498952" y="4128535"/>
                  <a:ext cx="1334207" cy="347094"/>
                </a:xfrm>
                <a:prstGeom prst="rect">
                  <a:avLst/>
                </a:prstGeom>
                <a:blipFill>
                  <a:blip r:embed="rId7"/>
                  <a:stretch>
                    <a:fillRect b="-14035"/>
                  </a:stretch>
                </a:blipFill>
              </p:spPr>
              <p:txBody>
                <a:bodyPr/>
                <a:lstStyle/>
                <a:p>
                  <a:r>
                    <a:rPr lang="en-US">
                      <a:noFill/>
                    </a:rPr>
                    <a:t> </a:t>
                  </a:r>
                </a:p>
              </p:txBody>
            </p:sp>
          </mc:Fallback>
        </mc:AlternateContent>
        <p:sp>
          <p:nvSpPr>
            <p:cNvPr id="97" name="Title 2">
              <a:extLst>
                <a:ext uri="{FF2B5EF4-FFF2-40B4-BE49-F238E27FC236}">
                  <a16:creationId xmlns:a16="http://schemas.microsoft.com/office/drawing/2014/main" id="{3C94FEA6-298E-4BCD-9949-8D17B0E7076D}"/>
                </a:ext>
              </a:extLst>
            </p:cNvPr>
            <p:cNvSpPr txBox="1">
              <a:spLocks/>
            </p:cNvSpPr>
            <p:nvPr/>
          </p:nvSpPr>
          <p:spPr>
            <a:xfrm>
              <a:off x="1410966" y="4230197"/>
              <a:ext cx="927541" cy="29801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t>Evidence</a:t>
              </a:r>
            </a:p>
          </p:txBody>
        </p:sp>
        <p:sp>
          <p:nvSpPr>
            <p:cNvPr id="98" name="Title 2">
              <a:extLst>
                <a:ext uri="{FF2B5EF4-FFF2-40B4-BE49-F238E27FC236}">
                  <a16:creationId xmlns:a16="http://schemas.microsoft.com/office/drawing/2014/main" id="{6FC3FC3E-1539-48F9-AB3A-D8042FD40D40}"/>
                </a:ext>
              </a:extLst>
            </p:cNvPr>
            <p:cNvSpPr txBox="1">
              <a:spLocks/>
            </p:cNvSpPr>
            <p:nvPr/>
          </p:nvSpPr>
          <p:spPr>
            <a:xfrm>
              <a:off x="1372036" y="5018724"/>
              <a:ext cx="1085416" cy="32063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Entropy</a:t>
              </a:r>
            </a:p>
          </p:txBody>
        </p:sp>
        <p:cxnSp>
          <p:nvCxnSpPr>
            <p:cNvPr id="99" name="直线连接符 3">
              <a:extLst>
                <a:ext uri="{FF2B5EF4-FFF2-40B4-BE49-F238E27FC236}">
                  <a16:creationId xmlns:a16="http://schemas.microsoft.com/office/drawing/2014/main" id="{D321B48A-0EC4-4E1A-B7B2-44EC58BE6DE9}"/>
                </a:ext>
              </a:extLst>
            </p:cNvPr>
            <p:cNvCxnSpPr>
              <a:cxnSpLocks/>
            </p:cNvCxnSpPr>
            <p:nvPr/>
          </p:nvCxnSpPr>
          <p:spPr>
            <a:xfrm>
              <a:off x="1389494" y="4533299"/>
              <a:ext cx="2624508" cy="0"/>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0" name="直线连接符 3">
              <a:extLst>
                <a:ext uri="{FF2B5EF4-FFF2-40B4-BE49-F238E27FC236}">
                  <a16:creationId xmlns:a16="http://schemas.microsoft.com/office/drawing/2014/main" id="{41ED2BE8-2782-49FF-B8D9-59DBC5A00AFE}"/>
                </a:ext>
              </a:extLst>
            </p:cNvPr>
            <p:cNvCxnSpPr>
              <a:cxnSpLocks/>
            </p:cNvCxnSpPr>
            <p:nvPr/>
          </p:nvCxnSpPr>
          <p:spPr>
            <a:xfrm>
              <a:off x="1389494" y="4913628"/>
              <a:ext cx="2624508" cy="0"/>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1" name="直线连接符 3">
              <a:extLst>
                <a:ext uri="{FF2B5EF4-FFF2-40B4-BE49-F238E27FC236}">
                  <a16:creationId xmlns:a16="http://schemas.microsoft.com/office/drawing/2014/main" id="{7234477B-C349-4CC0-8AAF-5D503E82A778}"/>
                </a:ext>
              </a:extLst>
            </p:cNvPr>
            <p:cNvCxnSpPr>
              <a:cxnSpLocks/>
            </p:cNvCxnSpPr>
            <p:nvPr/>
          </p:nvCxnSpPr>
          <p:spPr>
            <a:xfrm>
              <a:off x="1389494" y="5347489"/>
              <a:ext cx="2608585" cy="0"/>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2" name="Title 2">
              <a:extLst>
                <a:ext uri="{FF2B5EF4-FFF2-40B4-BE49-F238E27FC236}">
                  <a16:creationId xmlns:a16="http://schemas.microsoft.com/office/drawing/2014/main" id="{1FDCB047-D235-434B-8E2E-7FC2671354ED}"/>
                </a:ext>
              </a:extLst>
            </p:cNvPr>
            <p:cNvSpPr txBox="1">
              <a:spLocks/>
            </p:cNvSpPr>
            <p:nvPr/>
          </p:nvSpPr>
          <p:spPr>
            <a:xfrm>
              <a:off x="2942586" y="4950725"/>
              <a:ext cx="665825" cy="29801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n-US" sz="1400" b="1" dirty="0">
                  <a:latin typeface="+mn-lt"/>
                </a:rPr>
                <a:t>Low</a:t>
              </a:r>
            </a:p>
          </p:txBody>
        </p:sp>
        <p:sp>
          <p:nvSpPr>
            <p:cNvPr id="103" name="Title 2">
              <a:extLst>
                <a:ext uri="{FF2B5EF4-FFF2-40B4-BE49-F238E27FC236}">
                  <a16:creationId xmlns:a16="http://schemas.microsoft.com/office/drawing/2014/main" id="{E51E2C52-517F-44FC-88B6-F062F1AAA9BC}"/>
                </a:ext>
              </a:extLst>
            </p:cNvPr>
            <p:cNvSpPr txBox="1">
              <a:spLocks/>
            </p:cNvSpPr>
            <p:nvPr/>
          </p:nvSpPr>
          <p:spPr>
            <a:xfrm>
              <a:off x="1372036" y="4615693"/>
              <a:ext cx="1085416" cy="32063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Probability</a:t>
              </a:r>
            </a:p>
          </p:txBody>
        </p:sp>
        <mc:AlternateContent xmlns:mc="http://schemas.openxmlformats.org/markup-compatibility/2006" xmlns:a14="http://schemas.microsoft.com/office/drawing/2010/main">
          <mc:Choice Requires="a14">
            <p:sp>
              <p:nvSpPr>
                <p:cNvPr id="104" name="Title 2">
                  <a:extLst>
                    <a:ext uri="{FF2B5EF4-FFF2-40B4-BE49-F238E27FC236}">
                      <a16:creationId xmlns:a16="http://schemas.microsoft.com/office/drawing/2014/main" id="{EE4B59F3-8AA1-47C5-ADB7-5A7661AD496C}"/>
                    </a:ext>
                  </a:extLst>
                </p:cNvPr>
                <p:cNvSpPr txBox="1">
                  <a:spLocks/>
                </p:cNvSpPr>
                <p:nvPr/>
              </p:nvSpPr>
              <p:spPr>
                <a:xfrm>
                  <a:off x="2444979" y="4522942"/>
                  <a:ext cx="1625454" cy="347094"/>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cs typeface="Segoe UI Light" panose="020B0502040204020203" pitchFamily="34" charset="0"/>
                          </a:rPr>
                          <m:t>𝒑</m:t>
                        </m:r>
                        <m:r>
                          <a:rPr lang="zh-CN" altLang="en-US" sz="1400" b="1" i="1">
                            <a:latin typeface="Cambria Math" panose="02040503050406030204" pitchFamily="18" charset="0"/>
                            <a:cs typeface="Segoe UI Light" panose="020B0502040204020203" pitchFamily="34" charset="0"/>
                          </a:rPr>
                          <m:t> </m:t>
                        </m:r>
                        <m:r>
                          <a:rPr lang="en-US" altLang="zh-CN" sz="1400" b="1" i="1">
                            <a:latin typeface="Cambria Math" panose="02040503050406030204" pitchFamily="18" charset="0"/>
                            <a:cs typeface="Segoe UI Light" panose="020B0502040204020203" pitchFamily="34" charset="0"/>
                          </a:rPr>
                          <m:t>=</m:t>
                        </m:r>
                        <m:r>
                          <a:rPr lang="zh-CN" altLang="en-US" sz="1400" b="1" i="1">
                            <a:latin typeface="Cambria Math" panose="02040503050406030204" pitchFamily="18" charset="0"/>
                            <a:cs typeface="Segoe UI Light" panose="020B0502040204020203" pitchFamily="34" charset="0"/>
                          </a:rPr>
                          <m:t> </m:t>
                        </m:r>
                        <m:r>
                          <a:rPr lang="en-US" altLang="zh-CN" sz="1400" b="1" i="1">
                            <a:latin typeface="Cambria Math" panose="02040503050406030204" pitchFamily="18" charset="0"/>
                            <a:cs typeface="Segoe UI Light" panose="020B0502040204020203" pitchFamily="34" charset="0"/>
                          </a:rPr>
                          <m:t>[</m:t>
                        </m:r>
                        <m:r>
                          <a:rPr lang="en-US" altLang="zh-CN" sz="1400" b="1" i="1" smtClean="0">
                            <a:latin typeface="Cambria Math" panose="02040503050406030204" pitchFamily="18" charset="0"/>
                            <a:cs typeface="Segoe UI Light" panose="020B0502040204020203" pitchFamily="34" charset="0"/>
                          </a:rPr>
                          <m:t>𝟎</m:t>
                        </m:r>
                        <m:r>
                          <a:rPr lang="en-US" altLang="zh-CN" sz="1400" b="1" i="1" smtClean="0">
                            <a:latin typeface="Cambria Math" panose="02040503050406030204" pitchFamily="18" charset="0"/>
                            <a:cs typeface="Segoe UI Light" panose="020B0502040204020203" pitchFamily="34" charset="0"/>
                          </a:rPr>
                          <m:t>.</m:t>
                        </m:r>
                        <m:r>
                          <a:rPr lang="en-US" altLang="zh-CN" sz="1400" b="1" i="1" smtClean="0">
                            <a:latin typeface="Cambria Math" panose="02040503050406030204" pitchFamily="18" charset="0"/>
                            <a:cs typeface="Segoe UI Light" panose="020B0502040204020203" pitchFamily="34" charset="0"/>
                          </a:rPr>
                          <m:t>𝟎𝟐</m:t>
                        </m:r>
                        <m:r>
                          <a:rPr lang="en-US" altLang="zh-CN" sz="1400" b="1" i="1">
                            <a:latin typeface="Cambria Math" panose="02040503050406030204" pitchFamily="18" charset="0"/>
                            <a:cs typeface="Segoe UI Light" panose="020B0502040204020203" pitchFamily="34" charset="0"/>
                          </a:rPr>
                          <m:t>,</m:t>
                        </m:r>
                        <m:r>
                          <a:rPr lang="zh-CN" altLang="en-US" sz="1400" b="1" i="1">
                            <a:latin typeface="Cambria Math" panose="02040503050406030204" pitchFamily="18" charset="0"/>
                            <a:cs typeface="Segoe UI Light" panose="020B0502040204020203" pitchFamily="34" charset="0"/>
                          </a:rPr>
                          <m:t> </m:t>
                        </m:r>
                        <m:r>
                          <a:rPr lang="en-US" altLang="zh-CN" sz="1400" b="1" i="1" smtClean="0">
                            <a:latin typeface="Cambria Math" panose="02040503050406030204" pitchFamily="18" charset="0"/>
                            <a:cs typeface="Segoe UI Light" panose="020B0502040204020203" pitchFamily="34" charset="0"/>
                          </a:rPr>
                          <m:t>𝟎</m:t>
                        </m:r>
                        <m:r>
                          <a:rPr lang="en-US" altLang="zh-CN" sz="1400" b="1" i="1" smtClean="0">
                            <a:latin typeface="Cambria Math" panose="02040503050406030204" pitchFamily="18" charset="0"/>
                            <a:cs typeface="Segoe UI Light" panose="020B0502040204020203" pitchFamily="34" charset="0"/>
                          </a:rPr>
                          <m:t>.</m:t>
                        </m:r>
                        <m:r>
                          <a:rPr lang="en-US" altLang="zh-CN" sz="1400" b="1" i="1" smtClean="0">
                            <a:latin typeface="Cambria Math" panose="02040503050406030204" pitchFamily="18" charset="0"/>
                            <a:cs typeface="Segoe UI Light" panose="020B0502040204020203" pitchFamily="34" charset="0"/>
                          </a:rPr>
                          <m:t>𝟗𝟖</m:t>
                        </m:r>
                        <m:r>
                          <a:rPr lang="en-US" altLang="zh-CN" sz="1400" b="1" i="1">
                            <a:latin typeface="Cambria Math" panose="02040503050406030204" pitchFamily="18" charset="0"/>
                            <a:cs typeface="Segoe UI Light" panose="020B0502040204020203" pitchFamily="34" charset="0"/>
                          </a:rPr>
                          <m:t>]</m:t>
                        </m:r>
                      </m:oMath>
                    </m:oMathPara>
                  </a14:m>
                  <a:endParaRPr lang="en-US" altLang="zh-CN" sz="1400" b="1" i="1" dirty="0">
                    <a:latin typeface="Segoe UI Light" panose="020B0502040204020203" pitchFamily="34" charset="0"/>
                    <a:cs typeface="Segoe UI Light" panose="020B0502040204020203" pitchFamily="34" charset="0"/>
                  </a:endParaRPr>
                </a:p>
              </p:txBody>
            </p:sp>
          </mc:Choice>
          <mc:Fallback xmlns="">
            <p:sp>
              <p:nvSpPr>
                <p:cNvPr id="104" name="Title 2">
                  <a:extLst>
                    <a:ext uri="{FF2B5EF4-FFF2-40B4-BE49-F238E27FC236}">
                      <a16:creationId xmlns:a16="http://schemas.microsoft.com/office/drawing/2014/main" id="{EE4B59F3-8AA1-47C5-ADB7-5A7661AD496C}"/>
                    </a:ext>
                  </a:extLst>
                </p:cNvPr>
                <p:cNvSpPr txBox="1">
                  <a:spLocks noRot="1" noChangeAspect="1" noMove="1" noResize="1" noEditPoints="1" noAdjustHandles="1" noChangeArrowheads="1" noChangeShapeType="1" noTextEdit="1"/>
                </p:cNvSpPr>
                <p:nvPr/>
              </p:nvSpPr>
              <p:spPr>
                <a:xfrm>
                  <a:off x="2444979" y="4522942"/>
                  <a:ext cx="1625454" cy="347094"/>
                </a:xfrm>
                <a:prstGeom prst="rect">
                  <a:avLst/>
                </a:prstGeom>
                <a:blipFill>
                  <a:blip r:embed="rId8"/>
                  <a:stretch>
                    <a:fillRect b="-12281"/>
                  </a:stretch>
                </a:blipFill>
              </p:spPr>
              <p:txBody>
                <a:bodyPr/>
                <a:lstStyle/>
                <a:p>
                  <a:r>
                    <a:rPr lang="en-US">
                      <a:noFill/>
                    </a:rPr>
                    <a:t> </a:t>
                  </a:r>
                </a:p>
              </p:txBody>
            </p:sp>
          </mc:Fallback>
        </mc:AlternateContent>
        <p:cxnSp>
          <p:nvCxnSpPr>
            <p:cNvPr id="105" name="直线连接符 3">
              <a:extLst>
                <a:ext uri="{FF2B5EF4-FFF2-40B4-BE49-F238E27FC236}">
                  <a16:creationId xmlns:a16="http://schemas.microsoft.com/office/drawing/2014/main" id="{9BF4AC4D-550B-4EFD-9323-D80F2D9F63BB}"/>
                </a:ext>
              </a:extLst>
            </p:cNvPr>
            <p:cNvCxnSpPr>
              <a:cxnSpLocks/>
            </p:cNvCxnSpPr>
            <p:nvPr/>
          </p:nvCxnSpPr>
          <p:spPr>
            <a:xfrm>
              <a:off x="1410966" y="5728305"/>
              <a:ext cx="2608585" cy="0"/>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6" name="Title 2">
              <a:extLst>
                <a:ext uri="{FF2B5EF4-FFF2-40B4-BE49-F238E27FC236}">
                  <a16:creationId xmlns:a16="http://schemas.microsoft.com/office/drawing/2014/main" id="{E685AEE9-7C52-4665-9F94-0B096AF35C4F}"/>
                </a:ext>
              </a:extLst>
            </p:cNvPr>
            <p:cNvSpPr txBox="1">
              <a:spLocks/>
            </p:cNvSpPr>
            <p:nvPr/>
          </p:nvSpPr>
          <p:spPr>
            <a:xfrm>
              <a:off x="1356276" y="5427204"/>
              <a:ext cx="1085416" cy="32063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Vacuity</a:t>
              </a:r>
            </a:p>
          </p:txBody>
        </p:sp>
        <p:sp>
          <p:nvSpPr>
            <p:cNvPr id="107" name="Title 2">
              <a:extLst>
                <a:ext uri="{FF2B5EF4-FFF2-40B4-BE49-F238E27FC236}">
                  <a16:creationId xmlns:a16="http://schemas.microsoft.com/office/drawing/2014/main" id="{4CBC7DFF-1E95-4F00-B739-779CE96A27B4}"/>
                </a:ext>
              </a:extLst>
            </p:cNvPr>
            <p:cNvSpPr txBox="1">
              <a:spLocks/>
            </p:cNvSpPr>
            <p:nvPr/>
          </p:nvSpPr>
          <p:spPr>
            <a:xfrm>
              <a:off x="2875190" y="5380129"/>
              <a:ext cx="825162" cy="29801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n-US" sz="1400" b="1" dirty="0">
                  <a:solidFill>
                    <a:srgbClr val="DD462F"/>
                  </a:solidFill>
                  <a:latin typeface="+mn-lt"/>
                </a:rPr>
                <a:t>Low</a:t>
              </a:r>
            </a:p>
          </p:txBody>
        </p:sp>
      </p:grpSp>
      <p:sp>
        <p:nvSpPr>
          <p:cNvPr id="25" name="Arc 24">
            <a:extLst>
              <a:ext uri="{FF2B5EF4-FFF2-40B4-BE49-F238E27FC236}">
                <a16:creationId xmlns:a16="http://schemas.microsoft.com/office/drawing/2014/main" id="{AB1D7A64-CF55-48A1-BA22-9C2AA37E51C4}"/>
              </a:ext>
            </a:extLst>
          </p:cNvPr>
          <p:cNvSpPr/>
          <p:nvPr/>
        </p:nvSpPr>
        <p:spPr bwMode="auto">
          <a:xfrm rot="7924013" flipV="1">
            <a:off x="1384523" y="1609008"/>
            <a:ext cx="3066701" cy="4922987"/>
          </a:xfrm>
          <a:prstGeom prst="arc">
            <a:avLst>
              <a:gd name="adj1" fmla="val 16200000"/>
              <a:gd name="adj2" fmla="val 20481656"/>
            </a:avLst>
          </a:prstGeom>
          <a:noFill/>
          <a:ln w="28575" cap="flat" cmpd="sng" algn="ctr">
            <a:solidFill>
              <a:srgbClr val="FF0000"/>
            </a:solidFill>
            <a:prstDash val="dash"/>
            <a:round/>
            <a:headEnd type="stealth" w="med" len="med"/>
            <a:tailEnd type="diamond" w="med" len="med"/>
          </a:ln>
          <a:effectLst/>
        </p:spPr>
        <p:txBody>
          <a:bodyPr rtlCol="0" anchor="ctr"/>
          <a:lstStyle/>
          <a:p>
            <a:pPr algn="ctr"/>
            <a:endParaRPr lang="en-US"/>
          </a:p>
        </p:txBody>
      </p:sp>
      <p:sp>
        <p:nvSpPr>
          <p:cNvPr id="108" name="Arc 107">
            <a:extLst>
              <a:ext uri="{FF2B5EF4-FFF2-40B4-BE49-F238E27FC236}">
                <a16:creationId xmlns:a16="http://schemas.microsoft.com/office/drawing/2014/main" id="{F942C56B-730E-4598-9AB7-DE2B631AB107}"/>
              </a:ext>
            </a:extLst>
          </p:cNvPr>
          <p:cNvSpPr/>
          <p:nvPr/>
        </p:nvSpPr>
        <p:spPr bwMode="auto">
          <a:xfrm rot="7924013" flipV="1">
            <a:off x="978591" y="1686087"/>
            <a:ext cx="3501892" cy="4415768"/>
          </a:xfrm>
          <a:prstGeom prst="arc">
            <a:avLst>
              <a:gd name="adj1" fmla="val 16200000"/>
              <a:gd name="adj2" fmla="val 119454"/>
            </a:avLst>
          </a:prstGeom>
          <a:noFill/>
          <a:ln w="28575" cap="flat" cmpd="sng" algn="ctr">
            <a:solidFill>
              <a:srgbClr val="FF0000"/>
            </a:solidFill>
            <a:prstDash val="dash"/>
            <a:round/>
            <a:headEnd type="stealth" w="med" len="med"/>
            <a:tailEnd type="diamond" w="med" len="med"/>
          </a:ln>
          <a:effectLst/>
        </p:spPr>
        <p:txBody>
          <a:bodyPr rtlCol="0" anchor="ctr"/>
          <a:lstStyle/>
          <a:p>
            <a:pPr algn="ctr"/>
            <a:endParaRPr lang="en-US"/>
          </a:p>
        </p:txBody>
      </p:sp>
      <p:sp>
        <p:nvSpPr>
          <p:cNvPr id="19" name="TextBox 18">
            <a:extLst>
              <a:ext uri="{FF2B5EF4-FFF2-40B4-BE49-F238E27FC236}">
                <a16:creationId xmlns:a16="http://schemas.microsoft.com/office/drawing/2014/main" id="{1AF13234-58BD-4228-8964-5974333EDEB4}"/>
              </a:ext>
            </a:extLst>
          </p:cNvPr>
          <p:cNvSpPr txBox="1"/>
          <p:nvPr/>
        </p:nvSpPr>
        <p:spPr>
          <a:xfrm>
            <a:off x="4556861" y="3829997"/>
            <a:ext cx="1309628" cy="461665"/>
          </a:xfrm>
          <a:prstGeom prst="rect">
            <a:avLst/>
          </a:prstGeom>
          <a:solidFill>
            <a:schemeClr val="accent1">
              <a:lumMod val="20000"/>
              <a:lumOff val="80000"/>
            </a:schemeClr>
          </a:solidFill>
        </p:spPr>
        <p:txBody>
          <a:bodyPr wrap="square" rtlCol="0">
            <a:spAutoFit/>
          </a:bodyPr>
          <a:lstStyle/>
          <a:p>
            <a:r>
              <a:rPr lang="en-US" sz="1200" dirty="0"/>
              <a:t>Prediction with </a:t>
            </a:r>
            <a:r>
              <a:rPr lang="en-US" sz="1200" dirty="0">
                <a:solidFill>
                  <a:srgbClr val="FF0000"/>
                </a:solidFill>
              </a:rPr>
              <a:t>High</a:t>
            </a:r>
            <a:r>
              <a:rPr lang="en-US" sz="1200" dirty="0"/>
              <a:t> vacuity</a:t>
            </a:r>
            <a:endParaRPr lang="en-US" sz="1200" dirty="0">
              <a:latin typeface="Times New Roman" panose="02020603050405020304" pitchFamily="18" charset="0"/>
              <a:cs typeface="Times New Roman" panose="02020603050405020304" pitchFamily="18" charset="0"/>
            </a:endParaRPr>
          </a:p>
        </p:txBody>
      </p:sp>
      <p:sp>
        <p:nvSpPr>
          <p:cNvPr id="110" name="TextBox 109">
            <a:extLst>
              <a:ext uri="{FF2B5EF4-FFF2-40B4-BE49-F238E27FC236}">
                <a16:creationId xmlns:a16="http://schemas.microsoft.com/office/drawing/2014/main" id="{4EC97916-245F-40A0-A897-8A5AE3BD2BDE}"/>
              </a:ext>
            </a:extLst>
          </p:cNvPr>
          <p:cNvSpPr txBox="1"/>
          <p:nvPr/>
        </p:nvSpPr>
        <p:spPr>
          <a:xfrm>
            <a:off x="5796577" y="2880944"/>
            <a:ext cx="1309628" cy="461665"/>
          </a:xfrm>
          <a:prstGeom prst="rect">
            <a:avLst/>
          </a:prstGeom>
          <a:solidFill>
            <a:schemeClr val="accent1">
              <a:lumMod val="20000"/>
              <a:lumOff val="80000"/>
            </a:schemeClr>
          </a:solidFill>
        </p:spPr>
        <p:txBody>
          <a:bodyPr wrap="square" rtlCol="0">
            <a:spAutoFit/>
          </a:bodyPr>
          <a:lstStyle/>
          <a:p>
            <a:r>
              <a:rPr lang="en-US" sz="1200" dirty="0"/>
              <a:t>Prediction with </a:t>
            </a:r>
            <a:r>
              <a:rPr lang="en-US" sz="1200" b="1" dirty="0">
                <a:solidFill>
                  <a:srgbClr val="FF0000"/>
                </a:solidFill>
              </a:rPr>
              <a:t>low</a:t>
            </a:r>
            <a:r>
              <a:rPr lang="en-US" sz="1200" dirty="0"/>
              <a:t> uncertainty</a:t>
            </a:r>
            <a:endParaRPr lang="en-US" sz="1200" dirty="0">
              <a:latin typeface="Times New Roman" panose="02020603050405020304" pitchFamily="18" charset="0"/>
              <a:cs typeface="Times New Roman" panose="02020603050405020304" pitchFamily="18" charset="0"/>
            </a:endParaRPr>
          </a:p>
        </p:txBody>
      </p:sp>
      <p:sp>
        <p:nvSpPr>
          <p:cNvPr id="111" name="Arc 110">
            <a:extLst>
              <a:ext uri="{FF2B5EF4-FFF2-40B4-BE49-F238E27FC236}">
                <a16:creationId xmlns:a16="http://schemas.microsoft.com/office/drawing/2014/main" id="{753C09CB-AB12-4CA0-A31F-FD898A04EB49}"/>
              </a:ext>
            </a:extLst>
          </p:cNvPr>
          <p:cNvSpPr/>
          <p:nvPr/>
        </p:nvSpPr>
        <p:spPr bwMode="auto">
          <a:xfrm rot="16200000" flipH="1">
            <a:off x="3635578" y="110496"/>
            <a:ext cx="7935998" cy="3215332"/>
          </a:xfrm>
          <a:prstGeom prst="arc">
            <a:avLst>
              <a:gd name="adj1" fmla="val 19031186"/>
              <a:gd name="adj2" fmla="val 0"/>
            </a:avLst>
          </a:prstGeom>
          <a:noFill/>
          <a:ln w="28575" cap="flat" cmpd="sng" algn="ctr">
            <a:solidFill>
              <a:srgbClr val="FF0000"/>
            </a:solidFill>
            <a:prstDash val="sysDash"/>
            <a:round/>
            <a:headEnd type="stealth" w="med" len="med"/>
            <a:tailEnd type="diamond"/>
          </a:ln>
          <a:effectLst/>
        </p:spPr>
        <p:txBody>
          <a:bodyPr rtlCol="0" anchor="ctr"/>
          <a:lstStyle/>
          <a:p>
            <a:pPr algn="ctr"/>
            <a:endParaRPr lang="en-US"/>
          </a:p>
        </p:txBody>
      </p:sp>
      <p:cxnSp>
        <p:nvCxnSpPr>
          <p:cNvPr id="112" name="Straight Arrow Connector 111">
            <a:extLst>
              <a:ext uri="{FF2B5EF4-FFF2-40B4-BE49-F238E27FC236}">
                <a16:creationId xmlns:a16="http://schemas.microsoft.com/office/drawing/2014/main" id="{D97848A6-DFA9-40D8-8BBB-47B2452F6BFF}"/>
              </a:ext>
            </a:extLst>
          </p:cNvPr>
          <p:cNvCxnSpPr>
            <a:cxnSpLocks/>
          </p:cNvCxnSpPr>
          <p:nvPr/>
        </p:nvCxnSpPr>
        <p:spPr>
          <a:xfrm flipV="1">
            <a:off x="4989906" y="2980024"/>
            <a:ext cx="331437" cy="847555"/>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D455C23E-7A8C-42AE-90E3-B44C3F1B2DA7}"/>
              </a:ext>
            </a:extLst>
          </p:cNvPr>
          <p:cNvCxnSpPr>
            <a:cxnSpLocks/>
          </p:cNvCxnSpPr>
          <p:nvPr/>
        </p:nvCxnSpPr>
        <p:spPr>
          <a:xfrm flipH="1" flipV="1">
            <a:off x="5816560" y="1658570"/>
            <a:ext cx="217197" cy="1250104"/>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16A06BEC-5634-4575-9AC6-57291D1B7B0B}"/>
              </a:ext>
            </a:extLst>
          </p:cNvPr>
          <p:cNvSpPr/>
          <p:nvPr/>
        </p:nvSpPr>
        <p:spPr bwMode="auto">
          <a:xfrm rot="6864647">
            <a:off x="3309142" y="3035726"/>
            <a:ext cx="1399701" cy="1779965"/>
          </a:xfrm>
          <a:prstGeom prst="arc">
            <a:avLst>
              <a:gd name="adj1" fmla="val 16080112"/>
              <a:gd name="adj2" fmla="val 19893736"/>
            </a:avLst>
          </a:prstGeom>
          <a:noFill/>
          <a:ln w="28575" cap="flat" cmpd="sng" algn="ctr">
            <a:solidFill>
              <a:srgbClr val="FF0000"/>
            </a:solidFill>
            <a:prstDash val="sysDash"/>
            <a:round/>
            <a:headEnd type="stealth" w="med" len="med"/>
            <a:tailEnd type="diamond" w="med" len="med"/>
          </a:ln>
          <a:effectLst/>
        </p:spPr>
        <p:txBody>
          <a:bodyPr rtlCol="0" anchor="ctr"/>
          <a:lstStyle/>
          <a:p>
            <a:pPr algn="ctr"/>
            <a:endParaRPr lang="en-US"/>
          </a:p>
        </p:txBody>
      </p:sp>
      <p:sp>
        <p:nvSpPr>
          <p:cNvPr id="30" name="Arc 29">
            <a:extLst>
              <a:ext uri="{FF2B5EF4-FFF2-40B4-BE49-F238E27FC236}">
                <a16:creationId xmlns:a16="http://schemas.microsoft.com/office/drawing/2014/main" id="{2FB1C2B3-014F-4492-A8E1-73EC7A8727D2}"/>
              </a:ext>
            </a:extLst>
          </p:cNvPr>
          <p:cNvSpPr/>
          <p:nvPr/>
        </p:nvSpPr>
        <p:spPr bwMode="auto">
          <a:xfrm rot="16200000" flipH="1" flipV="1">
            <a:off x="1232543" y="1919599"/>
            <a:ext cx="5200835" cy="2290800"/>
          </a:xfrm>
          <a:prstGeom prst="arc">
            <a:avLst>
              <a:gd name="adj1" fmla="val 19131411"/>
              <a:gd name="adj2" fmla="val 0"/>
            </a:avLst>
          </a:prstGeom>
          <a:noFill/>
          <a:ln w="28575" cap="flat" cmpd="sng" algn="ctr">
            <a:solidFill>
              <a:srgbClr val="FF0000"/>
            </a:solidFill>
            <a:prstDash val="sysDash"/>
            <a:round/>
            <a:headEnd type="stealth" w="med" len="med"/>
            <a:tailEnd type="diamond"/>
          </a:ln>
          <a:effectLst/>
        </p:spPr>
        <p:txBody>
          <a:bodyPr rtlCol="0" anchor="ctr"/>
          <a:lstStyle/>
          <a:p>
            <a:pPr algn="ctr"/>
            <a:endParaRPr lang="en-US"/>
          </a:p>
        </p:txBody>
      </p:sp>
      <p:sp>
        <p:nvSpPr>
          <p:cNvPr id="115" name="Arc 114">
            <a:extLst>
              <a:ext uri="{FF2B5EF4-FFF2-40B4-BE49-F238E27FC236}">
                <a16:creationId xmlns:a16="http://schemas.microsoft.com/office/drawing/2014/main" id="{8891BD5E-8732-4119-B565-501947E209C4}"/>
              </a:ext>
            </a:extLst>
          </p:cNvPr>
          <p:cNvSpPr/>
          <p:nvPr/>
        </p:nvSpPr>
        <p:spPr bwMode="auto">
          <a:xfrm rot="16200000" flipH="1">
            <a:off x="4762971" y="233847"/>
            <a:ext cx="5387520" cy="3038641"/>
          </a:xfrm>
          <a:prstGeom prst="arc">
            <a:avLst>
              <a:gd name="adj1" fmla="val 19301241"/>
              <a:gd name="adj2" fmla="val 0"/>
            </a:avLst>
          </a:prstGeom>
          <a:noFill/>
          <a:ln w="28575" cap="flat" cmpd="sng" algn="ctr">
            <a:solidFill>
              <a:srgbClr val="FF0000"/>
            </a:solidFill>
            <a:prstDash val="sysDash"/>
            <a:round/>
            <a:headEnd type="stealth" w="med" len="med"/>
            <a:tailEnd type="diamond"/>
          </a:ln>
          <a:effectLst/>
        </p:spPr>
        <p:txBody>
          <a:bodyPr rtlCol="0" anchor="ctr"/>
          <a:lstStyle/>
          <a:p>
            <a:pPr algn="ctr"/>
            <a:endParaRPr lang="en-US"/>
          </a:p>
        </p:txBody>
      </p:sp>
    </p:spTree>
    <p:extLst>
      <p:ext uri="{BB962C8B-B14F-4D97-AF65-F5344CB8AC3E}">
        <p14:creationId xmlns:p14="http://schemas.microsoft.com/office/powerpoint/2010/main" val="206480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5" grpId="0" animBg="1"/>
      <p:bldP spid="108" grpId="0" animBg="1"/>
      <p:bldP spid="19" grpId="0" animBg="1"/>
      <p:bldP spid="110" grpId="0" animBg="1"/>
      <p:bldP spid="111" grpId="0" animBg="1"/>
      <p:bldP spid="35" grpId="0" animBg="1"/>
      <p:bldP spid="30" grpId="0" animBg="1"/>
      <p:bldP spid="1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A6BEB9-22E9-4222-B5B0-8C583CB545F2}"/>
              </a:ext>
            </a:extLst>
          </p:cNvPr>
          <p:cNvPicPr>
            <a:picLocks noChangeAspect="1"/>
          </p:cNvPicPr>
          <p:nvPr/>
        </p:nvPicPr>
        <p:blipFill>
          <a:blip r:embed="rId3"/>
          <a:stretch>
            <a:fillRect/>
          </a:stretch>
        </p:blipFill>
        <p:spPr>
          <a:xfrm>
            <a:off x="2658902" y="4538168"/>
            <a:ext cx="5782769" cy="903716"/>
          </a:xfrm>
          <a:prstGeom prst="rect">
            <a:avLst/>
          </a:prstGeom>
        </p:spPr>
      </p:pic>
      <p:sp>
        <p:nvSpPr>
          <p:cNvPr id="20" name="TextBox 19">
            <a:extLst>
              <a:ext uri="{FF2B5EF4-FFF2-40B4-BE49-F238E27FC236}">
                <a16:creationId xmlns:a16="http://schemas.microsoft.com/office/drawing/2014/main" id="{B20AA829-071B-419A-BC51-DF16EF19DAEE}"/>
              </a:ext>
            </a:extLst>
          </p:cNvPr>
          <p:cNvSpPr txBox="1"/>
          <p:nvPr/>
        </p:nvSpPr>
        <p:spPr>
          <a:xfrm>
            <a:off x="3188836" y="2403604"/>
            <a:ext cx="304416"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t</a:t>
            </a:r>
          </a:p>
        </p:txBody>
      </p:sp>
      <p:sp>
        <p:nvSpPr>
          <p:cNvPr id="2" name="タイトル 1"/>
          <p:cNvSpPr>
            <a:spLocks noGrp="1"/>
          </p:cNvSpPr>
          <p:nvPr>
            <p:ph type="title"/>
          </p:nvPr>
        </p:nvSpPr>
        <p:spPr/>
        <p:txBody>
          <a:bodyPr vert="horz" wrap="square" lIns="91440" tIns="45720" rIns="91440" bIns="45720" rtlCol="0" anchor="ctr" anchorCtr="0">
            <a:normAutofit/>
          </a:bodyPr>
          <a:lstStyle/>
          <a:p>
            <a:r>
              <a:rPr lang="en-US" altLang="zh-CN" sz="2800" b="1" dirty="0">
                <a:latin typeface="+mj-lt"/>
                <a:ea typeface="Verdana" panose="020B0604030504040204" pitchFamily="34" charset="0"/>
                <a:cs typeface="Verdana" panose="020B0604030504040204" pitchFamily="34" charset="0"/>
              </a:rPr>
              <a:t>Evidential</a:t>
            </a:r>
            <a:r>
              <a:rPr lang="zh-CN" altLang="en-US" sz="2800" b="1" dirty="0">
                <a:latin typeface="+mj-lt"/>
                <a:ea typeface="Verdana" panose="020B0604030504040204" pitchFamily="34" charset="0"/>
                <a:cs typeface="Verdana" panose="020B0604030504040204" pitchFamily="34" charset="0"/>
              </a:rPr>
              <a:t> </a:t>
            </a:r>
            <a:r>
              <a:rPr lang="en-US" altLang="zh-CN" sz="2800" b="1" dirty="0">
                <a:latin typeface="+mj-lt"/>
                <a:ea typeface="Verdana" panose="020B0604030504040204" pitchFamily="34" charset="0"/>
                <a:cs typeface="Verdana" panose="020B0604030504040204" pitchFamily="34" charset="0"/>
              </a:rPr>
              <a:t>Sound</a:t>
            </a:r>
            <a:r>
              <a:rPr lang="zh-CN" altLang="en-US" sz="2800" b="1" dirty="0">
                <a:latin typeface="+mj-lt"/>
                <a:ea typeface="Verdana" panose="020B0604030504040204" pitchFamily="34" charset="0"/>
                <a:cs typeface="Verdana" panose="020B0604030504040204" pitchFamily="34" charset="0"/>
              </a:rPr>
              <a:t> </a:t>
            </a:r>
            <a:r>
              <a:rPr lang="en-US" altLang="zh-CN" sz="2800" b="1" dirty="0">
                <a:latin typeface="+mj-lt"/>
                <a:ea typeface="Verdana" panose="020B0604030504040204" pitchFamily="34" charset="0"/>
                <a:cs typeface="Verdana" panose="020B0604030504040204" pitchFamily="34" charset="0"/>
              </a:rPr>
              <a:t>Event</a:t>
            </a:r>
            <a:r>
              <a:rPr lang="zh-CN" altLang="en-US" sz="2800" b="1" dirty="0">
                <a:latin typeface="+mj-lt"/>
                <a:ea typeface="Verdana" panose="020B0604030504040204" pitchFamily="34" charset="0"/>
                <a:cs typeface="Verdana" panose="020B0604030504040204" pitchFamily="34" charset="0"/>
              </a:rPr>
              <a:t> </a:t>
            </a:r>
            <a:r>
              <a:rPr lang="en-US" altLang="zh-CN" sz="2800" b="1" dirty="0">
                <a:latin typeface="+mj-lt"/>
                <a:ea typeface="Verdana" panose="020B0604030504040204" pitchFamily="34" charset="0"/>
                <a:cs typeface="Verdana" panose="020B0604030504040204" pitchFamily="34" charset="0"/>
              </a:rPr>
              <a:t>Early</a:t>
            </a:r>
            <a:r>
              <a:rPr lang="zh-CN" altLang="en-US" sz="2800" b="1" dirty="0">
                <a:latin typeface="+mj-lt"/>
                <a:ea typeface="Verdana" panose="020B0604030504040204" pitchFamily="34" charset="0"/>
                <a:cs typeface="Verdana" panose="020B0604030504040204" pitchFamily="34" charset="0"/>
              </a:rPr>
              <a:t> </a:t>
            </a:r>
            <a:r>
              <a:rPr lang="en-US" altLang="zh-CN" sz="2800" b="1" dirty="0">
                <a:latin typeface="+mj-lt"/>
                <a:ea typeface="Verdana" panose="020B0604030504040204" pitchFamily="34" charset="0"/>
                <a:cs typeface="Verdana" panose="020B0604030504040204" pitchFamily="34" charset="0"/>
              </a:rPr>
              <a:t>Detection</a:t>
            </a:r>
            <a:endParaRPr lang="ja-JP" altLang="en-US" sz="2800" b="1" dirty="0">
              <a:latin typeface="+mj-lt"/>
              <a:cs typeface="Verdana" panose="020B0604030504040204" pitchFamily="34" charset="0"/>
            </a:endParaRPr>
          </a:p>
        </p:txBody>
      </p:sp>
      <p:sp>
        <p:nvSpPr>
          <p:cNvPr id="4" name="Rectangle 3">
            <a:extLst>
              <a:ext uri="{FF2B5EF4-FFF2-40B4-BE49-F238E27FC236}">
                <a16:creationId xmlns:a16="http://schemas.microsoft.com/office/drawing/2014/main" id="{C65E04FD-B0A5-324B-8A1B-05A95BC465BA}"/>
              </a:ext>
            </a:extLst>
          </p:cNvPr>
          <p:cNvSpPr/>
          <p:nvPr/>
        </p:nvSpPr>
        <p:spPr>
          <a:xfrm>
            <a:off x="547445" y="872825"/>
            <a:ext cx="8125314" cy="452881"/>
          </a:xfrm>
          <a:prstGeom prst="rect">
            <a:avLst/>
          </a:prstGeom>
        </p:spPr>
        <p:txBody>
          <a:bodyPr vert="horz" lIns="91440" tIns="45720" rIns="91440" bIns="45720" rtlCol="0">
            <a:normAutofit/>
          </a:bodyPr>
          <a:lstStyle/>
          <a:p>
            <a:pPr marL="355574" indent="-355574" fontAlgn="base">
              <a:lnSpc>
                <a:spcPct val="105000"/>
              </a:lnSpc>
              <a:spcBef>
                <a:spcPct val="20000"/>
              </a:spcBef>
              <a:spcAft>
                <a:spcPct val="0"/>
              </a:spcAft>
              <a:buClr>
                <a:schemeClr val="accent1"/>
              </a:buClr>
              <a:buFont typeface="Wingdings" panose="05000000000000000000" pitchFamily="2" charset="2"/>
              <a:buChar char="u"/>
            </a:pPr>
            <a:r>
              <a:rPr lang="en-US" altLang="zh-CN" sz="2400" kern="0" dirty="0">
                <a:solidFill>
                  <a:schemeClr val="tx1">
                    <a:lumMod val="85000"/>
                    <a:lumOff val="15000"/>
                  </a:schemeClr>
                </a:solidFill>
                <a:latin typeface="+mj-lt"/>
                <a:ea typeface="Verdana" panose="020B0604030504040204" pitchFamily="34" charset="0"/>
                <a:cs typeface="Verdana" panose="020B0604030504040204" pitchFamily="34" charset="0"/>
              </a:rPr>
              <a:t>Multi-label Evidential neural network (ML-ENN)</a:t>
            </a:r>
          </a:p>
        </p:txBody>
      </p:sp>
      <p:sp>
        <p:nvSpPr>
          <p:cNvPr id="65" name="TextBox 64">
            <a:extLst>
              <a:ext uri="{FF2B5EF4-FFF2-40B4-BE49-F238E27FC236}">
                <a16:creationId xmlns:a16="http://schemas.microsoft.com/office/drawing/2014/main" id="{F10FFE4B-EE76-4BB0-A7CA-0190B0F1CFE1}"/>
              </a:ext>
            </a:extLst>
          </p:cNvPr>
          <p:cNvSpPr txBox="1"/>
          <p:nvPr/>
        </p:nvSpPr>
        <p:spPr>
          <a:xfrm>
            <a:off x="1051624" y="3555570"/>
            <a:ext cx="1680940" cy="584775"/>
          </a:xfrm>
          <a:prstGeom prst="rect">
            <a:avLst/>
          </a:prstGeom>
          <a:noFill/>
        </p:spPr>
        <p:txBody>
          <a:bodyPr wrap="square" rtlCol="0">
            <a:spAutoFit/>
          </a:bodyPr>
          <a:lstStyle/>
          <a:p>
            <a:r>
              <a:rPr lang="en-US" sz="1600" dirty="0"/>
              <a:t>audio segment at time step </a:t>
            </a:r>
            <a:r>
              <a:rPr lang="en-US" sz="1600" i="1" dirty="0">
                <a:latin typeface="Times New Roman" panose="02020603050405020304" pitchFamily="18" charset="0"/>
                <a:cs typeface="Times New Roman" panose="02020603050405020304" pitchFamily="18" charset="0"/>
              </a:rPr>
              <a:t>t</a:t>
            </a:r>
          </a:p>
        </p:txBody>
      </p:sp>
      <p:grpSp>
        <p:nvGrpSpPr>
          <p:cNvPr id="27" name="Group 26">
            <a:extLst>
              <a:ext uri="{FF2B5EF4-FFF2-40B4-BE49-F238E27FC236}">
                <a16:creationId xmlns:a16="http://schemas.microsoft.com/office/drawing/2014/main" id="{6EEE84CC-8A61-423B-98B5-116AF3A76E4D}"/>
              </a:ext>
            </a:extLst>
          </p:cNvPr>
          <p:cNvGrpSpPr/>
          <p:nvPr/>
        </p:nvGrpSpPr>
        <p:grpSpPr>
          <a:xfrm>
            <a:off x="8441671" y="3279952"/>
            <a:ext cx="2442613" cy="923330"/>
            <a:chOff x="9563857" y="3336392"/>
            <a:chExt cx="2442613" cy="923330"/>
          </a:xfrm>
        </p:grpSpPr>
        <p:sp>
          <p:nvSpPr>
            <p:cNvPr id="55" name="Arrow: Right 54">
              <a:extLst>
                <a:ext uri="{FF2B5EF4-FFF2-40B4-BE49-F238E27FC236}">
                  <a16:creationId xmlns:a16="http://schemas.microsoft.com/office/drawing/2014/main" id="{835B9C5A-EA03-4EB6-8939-0C9C31E819FC}"/>
                </a:ext>
              </a:extLst>
            </p:cNvPr>
            <p:cNvSpPr/>
            <p:nvPr/>
          </p:nvSpPr>
          <p:spPr bwMode="auto">
            <a:xfrm>
              <a:off x="9563857" y="3770070"/>
              <a:ext cx="770288" cy="128588"/>
            </a:xfrm>
            <a:prstGeom prst="rightArrow">
              <a:avLst>
                <a:gd name="adj1" fmla="val 50000"/>
                <a:gd name="adj2" fmla="val 105556"/>
              </a:avLst>
            </a:prstGeom>
            <a:solidFill>
              <a:srgbClr val="FF0000"/>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0">
                <a:solidFill>
                  <a:schemeClr val="bg1"/>
                </a:solidFill>
                <a:latin typeface="+mj-ea"/>
                <a:ea typeface="+mj-ea"/>
              </a:endParaRPr>
            </a:p>
          </p:txBody>
        </p:sp>
        <p:sp>
          <p:nvSpPr>
            <p:cNvPr id="59" name="TextBox 58">
              <a:extLst>
                <a:ext uri="{FF2B5EF4-FFF2-40B4-BE49-F238E27FC236}">
                  <a16:creationId xmlns:a16="http://schemas.microsoft.com/office/drawing/2014/main" id="{8939F641-4977-4320-9169-3A940D0BA2B6}"/>
                </a:ext>
              </a:extLst>
            </p:cNvPr>
            <p:cNvSpPr txBox="1"/>
            <p:nvPr/>
          </p:nvSpPr>
          <p:spPr>
            <a:xfrm>
              <a:off x="10434845" y="3336392"/>
              <a:ext cx="1571625" cy="923330"/>
            </a:xfrm>
            <a:prstGeom prst="rect">
              <a:avLst/>
            </a:prstGeom>
            <a:noFill/>
          </p:spPr>
          <p:txBody>
            <a:bodyPr wrap="square" rtlCol="0">
              <a:spAutoFit/>
            </a:bodyPr>
            <a:lstStyle/>
            <a:p>
              <a:r>
                <a:rPr lang="en-US" altLang="zh-CN" b="1" dirty="0">
                  <a:solidFill>
                    <a:srgbClr val="00B050"/>
                  </a:solidFill>
                </a:rPr>
                <a:t>Belief</a:t>
              </a:r>
            </a:p>
            <a:p>
              <a:r>
                <a:rPr lang="en-US" altLang="zh-CN" b="1" dirty="0">
                  <a:solidFill>
                    <a:srgbClr val="0070C0"/>
                  </a:solidFill>
                </a:rPr>
                <a:t>Disbelief</a:t>
              </a:r>
            </a:p>
            <a:p>
              <a:r>
                <a:rPr lang="en-US" altLang="zh-CN" b="1" dirty="0"/>
                <a:t>Uncertainty</a:t>
              </a:r>
              <a:endParaRPr lang="en-US" b="1" dirty="0"/>
            </a:p>
          </p:txBody>
        </p:sp>
      </p:grpSp>
      <p:sp>
        <p:nvSpPr>
          <p:cNvPr id="5" name="Text Placeholder 4">
            <a:extLst>
              <a:ext uri="{FF2B5EF4-FFF2-40B4-BE49-F238E27FC236}">
                <a16:creationId xmlns:a16="http://schemas.microsoft.com/office/drawing/2014/main" id="{B0FB3AC5-A94F-B24F-B3C9-7536B5071CBA}"/>
              </a:ext>
            </a:extLst>
          </p:cNvPr>
          <p:cNvSpPr>
            <a:spLocks noGrp="1"/>
          </p:cNvSpPr>
          <p:nvPr>
            <p:ph type="body" sz="quarter" idx="13"/>
          </p:nvPr>
        </p:nvSpPr>
        <p:spPr>
          <a:solidFill>
            <a:srgbClr val="FFF487"/>
          </a:solidFill>
        </p:spPr>
        <p:txBody>
          <a:bodyPr/>
          <a:lstStyle/>
          <a:p>
            <a:r>
              <a:rPr kumimoji="0" lang="en-US" altLang="zh-CN" dirty="0">
                <a:solidFill>
                  <a:srgbClr val="002961"/>
                </a:solidFill>
                <a:ea typeface="Verdana" panose="020B0604030504040204" pitchFamily="34" charset="0"/>
                <a:cs typeface="Verdana" panose="020B0604030504040204" pitchFamily="34" charset="0"/>
              </a:rPr>
              <a:t>Provide uncertainty information for over lapping sound event (challenge </a:t>
            </a:r>
            <a:r>
              <a:rPr kumimoji="0" lang="en-US" altLang="zh-CN" dirty="0">
                <a:solidFill>
                  <a:srgbClr val="002961"/>
                </a:solidFill>
                <a:latin typeface="Times New Roman" panose="02020603050405020304" pitchFamily="18" charset="0"/>
                <a:ea typeface="Verdana" panose="020B0604030504040204" pitchFamily="34" charset="0"/>
                <a:cs typeface="Times New Roman" panose="02020603050405020304" pitchFamily="18" charset="0"/>
              </a:rPr>
              <a:t>I</a:t>
            </a:r>
            <a:r>
              <a:rPr kumimoji="0" lang="en-US" altLang="zh-CN" dirty="0">
                <a:solidFill>
                  <a:srgbClr val="002961"/>
                </a:solidFill>
                <a:ea typeface="Verdana" panose="020B0604030504040204" pitchFamily="34" charset="0"/>
                <a:cs typeface="Verdana" panose="020B0604030504040204" pitchFamily="34" charset="0"/>
              </a:rPr>
              <a:t>)</a:t>
            </a:r>
            <a:endParaRPr kumimoji="0" lang="en-US" altLang="ja-JP" dirty="0">
              <a:solidFill>
                <a:srgbClr val="002961"/>
              </a:solidFill>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4859B41A-0C07-42F2-B64D-BA07F36288F2}"/>
              </a:ext>
            </a:extLst>
          </p:cNvPr>
          <p:cNvSpPr/>
          <p:nvPr/>
        </p:nvSpPr>
        <p:spPr>
          <a:xfrm rot="10800000">
            <a:off x="2560319" y="2357728"/>
            <a:ext cx="4766383" cy="148373"/>
          </a:xfrm>
          <a:prstGeom prst="rect">
            <a:avLst/>
          </a:prstGeom>
          <a:solidFill>
            <a:schemeClr val="tx1">
              <a:lumMod val="50000"/>
              <a:lumOff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682075D-4131-46F7-8366-947DF3EF0C45}"/>
              </a:ext>
            </a:extLst>
          </p:cNvPr>
          <p:cNvPicPr>
            <a:picLocks noChangeAspect="1"/>
          </p:cNvPicPr>
          <p:nvPr/>
        </p:nvPicPr>
        <p:blipFill>
          <a:blip r:embed="rId4"/>
          <a:stretch>
            <a:fillRect/>
          </a:stretch>
        </p:blipFill>
        <p:spPr>
          <a:xfrm>
            <a:off x="2560318" y="1883412"/>
            <a:ext cx="4766383" cy="411393"/>
          </a:xfrm>
          <a:prstGeom prst="rect">
            <a:avLst/>
          </a:prstGeom>
        </p:spPr>
      </p:pic>
      <p:sp>
        <p:nvSpPr>
          <p:cNvPr id="16" name="Rectangle 15">
            <a:extLst>
              <a:ext uri="{FF2B5EF4-FFF2-40B4-BE49-F238E27FC236}">
                <a16:creationId xmlns:a16="http://schemas.microsoft.com/office/drawing/2014/main" id="{480FFB16-1195-4F79-BBA7-225CF563DE90}"/>
              </a:ext>
            </a:extLst>
          </p:cNvPr>
          <p:cNvSpPr/>
          <p:nvPr/>
        </p:nvSpPr>
        <p:spPr>
          <a:xfrm>
            <a:off x="3235481" y="2357728"/>
            <a:ext cx="155276" cy="148374"/>
          </a:xfrm>
          <a:prstGeom prst="rect">
            <a:avLst/>
          </a:prstGeom>
          <a:solidFill>
            <a:schemeClr val="accent3">
              <a:lumMod val="20000"/>
              <a:lumOff val="80000"/>
            </a:schemeClr>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055CBCD-2EB2-4FDD-ABCA-1093DB39B0E3}"/>
              </a:ext>
            </a:extLst>
          </p:cNvPr>
          <p:cNvSpPr txBox="1"/>
          <p:nvPr/>
        </p:nvSpPr>
        <p:spPr>
          <a:xfrm>
            <a:off x="4591000" y="5598089"/>
            <a:ext cx="1730606" cy="369332"/>
          </a:xfrm>
          <a:prstGeom prst="rect">
            <a:avLst/>
          </a:prstGeom>
          <a:noFill/>
        </p:spPr>
        <p:txBody>
          <a:bodyPr wrap="square" rtlCol="0">
            <a:spAutoFit/>
          </a:bodyPr>
          <a:lstStyle/>
          <a:p>
            <a:r>
              <a:rPr lang="en-US" dirty="0"/>
              <a:t>Cross Entropy</a:t>
            </a:r>
          </a:p>
        </p:txBody>
      </p:sp>
      <p:cxnSp>
        <p:nvCxnSpPr>
          <p:cNvPr id="18" name="Straight Arrow Connector 17">
            <a:extLst>
              <a:ext uri="{FF2B5EF4-FFF2-40B4-BE49-F238E27FC236}">
                <a16:creationId xmlns:a16="http://schemas.microsoft.com/office/drawing/2014/main" id="{31100769-93B3-4CBD-8FAA-13CFBC943B83}"/>
              </a:ext>
            </a:extLst>
          </p:cNvPr>
          <p:cNvCxnSpPr>
            <a:cxnSpLocks/>
          </p:cNvCxnSpPr>
          <p:nvPr/>
        </p:nvCxnSpPr>
        <p:spPr>
          <a:xfrm>
            <a:off x="2560318" y="1843656"/>
            <a:ext cx="476638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3B6430C-D8B2-4127-8A55-4EBB172AEA89}"/>
              </a:ext>
            </a:extLst>
          </p:cNvPr>
          <p:cNvSpPr/>
          <p:nvPr/>
        </p:nvSpPr>
        <p:spPr>
          <a:xfrm rot="5400000">
            <a:off x="2091231" y="3680388"/>
            <a:ext cx="1129115" cy="153551"/>
          </a:xfrm>
          <a:prstGeom prst="rect">
            <a:avLst/>
          </a:prstGeom>
          <a:solidFill>
            <a:schemeClr val="accent3">
              <a:lumMod val="20000"/>
              <a:lumOff val="80000"/>
            </a:schemeClr>
          </a:solidFill>
          <a:ln w="1905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5505DA2-86AD-48A6-B89F-7C019A087DC1}"/>
              </a:ext>
            </a:extLst>
          </p:cNvPr>
          <p:cNvCxnSpPr/>
          <p:nvPr/>
        </p:nvCxnSpPr>
        <p:spPr>
          <a:xfrm flipH="1">
            <a:off x="2732564" y="2640230"/>
            <a:ext cx="485956" cy="462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7C4AB87-EF6A-4225-BFFD-C341D73A045E}"/>
              </a:ext>
            </a:extLst>
          </p:cNvPr>
          <p:cNvCxnSpPr>
            <a:cxnSpLocks/>
          </p:cNvCxnSpPr>
          <p:nvPr/>
        </p:nvCxnSpPr>
        <p:spPr>
          <a:xfrm>
            <a:off x="2787428" y="3757164"/>
            <a:ext cx="2429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036DCFA0-3FC9-4962-963E-389658F0FB1F}"/>
              </a:ext>
            </a:extLst>
          </p:cNvPr>
          <p:cNvSpPr/>
          <p:nvPr/>
        </p:nvSpPr>
        <p:spPr bwMode="auto">
          <a:xfrm>
            <a:off x="3099817" y="3291840"/>
            <a:ext cx="2852928" cy="967882"/>
          </a:xfrm>
          <a:prstGeom prst="roundRect">
            <a:avLst/>
          </a:prstGeom>
          <a:solidFill>
            <a:schemeClr val="tx2">
              <a:lumMod val="20000"/>
              <a:lumOff val="80000"/>
            </a:schemeClr>
          </a:solidFill>
          <a:ln w="28575">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b="0" dirty="0">
                <a:latin typeface="+mj-ea"/>
                <a:ea typeface="+mj-ea"/>
              </a:rPr>
              <a:t>Audio Encoder</a:t>
            </a:r>
          </a:p>
        </p:txBody>
      </p:sp>
      <p:cxnSp>
        <p:nvCxnSpPr>
          <p:cNvPr id="29" name="Straight Arrow Connector 28">
            <a:extLst>
              <a:ext uri="{FF2B5EF4-FFF2-40B4-BE49-F238E27FC236}">
                <a16:creationId xmlns:a16="http://schemas.microsoft.com/office/drawing/2014/main" id="{362067CB-1BAA-4BB8-A5DF-35DECEF11B2B}"/>
              </a:ext>
            </a:extLst>
          </p:cNvPr>
          <p:cNvCxnSpPr>
            <a:cxnSpLocks/>
          </p:cNvCxnSpPr>
          <p:nvPr/>
        </p:nvCxnSpPr>
        <p:spPr>
          <a:xfrm>
            <a:off x="5981732" y="3757164"/>
            <a:ext cx="2429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236EC320-5E6F-4697-9314-64A23F1001B8}"/>
              </a:ext>
            </a:extLst>
          </p:cNvPr>
          <p:cNvSpPr/>
          <p:nvPr/>
        </p:nvSpPr>
        <p:spPr bwMode="auto">
          <a:xfrm>
            <a:off x="6268718" y="3234563"/>
            <a:ext cx="153551" cy="1029872"/>
          </a:xfrm>
          <a:prstGeom prst="roundRect">
            <a:avLst/>
          </a:prstGeom>
          <a:solidFill>
            <a:schemeClr val="accent4">
              <a:lumMod val="20000"/>
              <a:lumOff val="80000"/>
            </a:schemeClr>
          </a:solidFill>
          <a:ln>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0">
              <a:solidFill>
                <a:schemeClr val="bg1"/>
              </a:solidFill>
              <a:latin typeface="+mj-ea"/>
              <a:ea typeface="+mj-ea"/>
            </a:endParaRPr>
          </a:p>
        </p:txBody>
      </p:sp>
      <p:cxnSp>
        <p:nvCxnSpPr>
          <p:cNvPr id="32" name="Straight Arrow Connector 31">
            <a:extLst>
              <a:ext uri="{FF2B5EF4-FFF2-40B4-BE49-F238E27FC236}">
                <a16:creationId xmlns:a16="http://schemas.microsoft.com/office/drawing/2014/main" id="{E952FB04-8108-40DF-A840-845356411DC3}"/>
              </a:ext>
            </a:extLst>
          </p:cNvPr>
          <p:cNvCxnSpPr>
            <a:cxnSpLocks/>
          </p:cNvCxnSpPr>
          <p:nvPr/>
        </p:nvCxnSpPr>
        <p:spPr>
          <a:xfrm>
            <a:off x="6640463" y="3753425"/>
            <a:ext cx="592441" cy="3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EC05EF98-7F67-4726-82D8-85A98AF6E367}"/>
              </a:ext>
            </a:extLst>
          </p:cNvPr>
          <p:cNvGrpSpPr/>
          <p:nvPr/>
        </p:nvGrpSpPr>
        <p:grpSpPr>
          <a:xfrm>
            <a:off x="6481185" y="3230877"/>
            <a:ext cx="1067569" cy="1030459"/>
            <a:chOff x="6481185" y="3230877"/>
            <a:chExt cx="1067569" cy="1030459"/>
          </a:xfrm>
        </p:grpSpPr>
        <p:sp>
          <p:nvSpPr>
            <p:cNvPr id="33" name="Oval 32">
              <a:extLst>
                <a:ext uri="{FF2B5EF4-FFF2-40B4-BE49-F238E27FC236}">
                  <a16:creationId xmlns:a16="http://schemas.microsoft.com/office/drawing/2014/main" id="{83840134-DAB1-4BAD-93C4-3F6A9F8E5892}"/>
                </a:ext>
              </a:extLst>
            </p:cNvPr>
            <p:cNvSpPr/>
            <p:nvPr/>
          </p:nvSpPr>
          <p:spPr>
            <a:xfrm>
              <a:off x="7395203" y="3230877"/>
              <a:ext cx="153551" cy="153551"/>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D71440D-C7B3-44E3-AB1A-DF7049208C79}"/>
                </a:ext>
              </a:extLst>
            </p:cNvPr>
            <p:cNvSpPr/>
            <p:nvPr/>
          </p:nvSpPr>
          <p:spPr>
            <a:xfrm>
              <a:off x="7395203" y="3515210"/>
              <a:ext cx="153551" cy="153551"/>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68065C0-554F-49DC-B7B3-EEC0C3BAA6E5}"/>
                </a:ext>
              </a:extLst>
            </p:cNvPr>
            <p:cNvSpPr/>
            <p:nvPr/>
          </p:nvSpPr>
          <p:spPr>
            <a:xfrm>
              <a:off x="7395203" y="3823452"/>
              <a:ext cx="153551" cy="153551"/>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9C52221-0B42-422D-BCE2-4CD3BCE357B3}"/>
                </a:ext>
              </a:extLst>
            </p:cNvPr>
            <p:cNvSpPr/>
            <p:nvPr/>
          </p:nvSpPr>
          <p:spPr>
            <a:xfrm>
              <a:off x="7395203" y="4107785"/>
              <a:ext cx="153551" cy="153551"/>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DFAAE61-2330-47B5-9124-48B69BE93CD5}"/>
                </a:ext>
              </a:extLst>
            </p:cNvPr>
            <p:cNvSpPr txBox="1"/>
            <p:nvPr/>
          </p:nvSpPr>
          <p:spPr>
            <a:xfrm>
              <a:off x="6481185" y="3402559"/>
              <a:ext cx="882233" cy="307777"/>
            </a:xfrm>
            <a:prstGeom prst="rect">
              <a:avLst/>
            </a:prstGeom>
            <a:noFill/>
          </p:spPr>
          <p:txBody>
            <a:bodyPr wrap="square" rtlCol="0">
              <a:spAutoFit/>
            </a:bodyPr>
            <a:lstStyle/>
            <a:p>
              <a:pPr algn="ctr"/>
              <a:r>
                <a:rPr lang="en-US" altLang="zh-CN" sz="1400" b="1" dirty="0"/>
                <a:t>Sigmoid</a:t>
              </a:r>
              <a:endParaRPr lang="en-US" sz="1400" b="1" dirty="0"/>
            </a:p>
          </p:txBody>
        </p:sp>
      </p:grpSp>
      <p:grpSp>
        <p:nvGrpSpPr>
          <p:cNvPr id="31" name="Group 30">
            <a:extLst>
              <a:ext uri="{FF2B5EF4-FFF2-40B4-BE49-F238E27FC236}">
                <a16:creationId xmlns:a16="http://schemas.microsoft.com/office/drawing/2014/main" id="{7985DD76-BC27-468F-90EF-6EBFD9D4FAE7}"/>
              </a:ext>
            </a:extLst>
          </p:cNvPr>
          <p:cNvGrpSpPr/>
          <p:nvPr/>
        </p:nvGrpSpPr>
        <p:grpSpPr>
          <a:xfrm>
            <a:off x="5597708" y="2829215"/>
            <a:ext cx="4257271" cy="1955922"/>
            <a:chOff x="5597708" y="2829215"/>
            <a:chExt cx="4257271" cy="1955922"/>
          </a:xfrm>
        </p:grpSpPr>
        <p:cxnSp>
          <p:nvCxnSpPr>
            <p:cNvPr id="54" name="Straight Arrow Connector 53">
              <a:extLst>
                <a:ext uri="{FF2B5EF4-FFF2-40B4-BE49-F238E27FC236}">
                  <a16:creationId xmlns:a16="http://schemas.microsoft.com/office/drawing/2014/main" id="{AFE6AA83-277F-414E-8B00-D004CF8E06B9}"/>
                </a:ext>
              </a:extLst>
            </p:cNvPr>
            <p:cNvCxnSpPr>
              <a:cxnSpLocks/>
            </p:cNvCxnSpPr>
            <p:nvPr/>
          </p:nvCxnSpPr>
          <p:spPr>
            <a:xfrm>
              <a:off x="7759938" y="4321847"/>
              <a:ext cx="335297" cy="18990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3C58471-641F-471E-A2D6-74F34CE4E4C3}"/>
                </a:ext>
              </a:extLst>
            </p:cNvPr>
            <p:cNvSpPr txBox="1"/>
            <p:nvPr/>
          </p:nvSpPr>
          <p:spPr>
            <a:xfrm>
              <a:off x="7769469" y="4436503"/>
              <a:ext cx="2085510" cy="338554"/>
            </a:xfrm>
            <a:prstGeom prst="rect">
              <a:avLst/>
            </a:prstGeom>
            <a:noFill/>
          </p:spPr>
          <p:txBody>
            <a:bodyPr wrap="square" rtlCol="0">
              <a:spAutoFit/>
            </a:bodyPr>
            <a:lstStyle/>
            <a:p>
              <a:r>
                <a:rPr lang="en-US" altLang="zh-CN" sz="1600" b="1" dirty="0">
                  <a:solidFill>
                    <a:srgbClr val="92D050"/>
                  </a:solidFill>
                </a:rPr>
                <a:t>Positive evidence</a:t>
              </a:r>
              <a:endParaRPr lang="en-US" sz="1600" b="1" dirty="0">
                <a:solidFill>
                  <a:srgbClr val="92D050"/>
                </a:solidFill>
              </a:endParaRPr>
            </a:p>
          </p:txBody>
        </p:sp>
        <p:sp>
          <p:nvSpPr>
            <p:cNvPr id="52" name="TextBox 51">
              <a:extLst>
                <a:ext uri="{FF2B5EF4-FFF2-40B4-BE49-F238E27FC236}">
                  <a16:creationId xmlns:a16="http://schemas.microsoft.com/office/drawing/2014/main" id="{DA90F4D6-B2E1-44FA-AAEB-8610C8FE60BB}"/>
                </a:ext>
              </a:extLst>
            </p:cNvPr>
            <p:cNvSpPr txBox="1"/>
            <p:nvPr/>
          </p:nvSpPr>
          <p:spPr>
            <a:xfrm>
              <a:off x="5597708" y="4446583"/>
              <a:ext cx="2085510" cy="338554"/>
            </a:xfrm>
            <a:prstGeom prst="rect">
              <a:avLst/>
            </a:prstGeom>
            <a:noFill/>
          </p:spPr>
          <p:txBody>
            <a:bodyPr wrap="square" rtlCol="0">
              <a:spAutoFit/>
            </a:bodyPr>
            <a:lstStyle/>
            <a:p>
              <a:r>
                <a:rPr lang="en-US" altLang="zh-CN" sz="1600" b="1" dirty="0">
                  <a:solidFill>
                    <a:schemeClr val="tx2">
                      <a:lumMod val="40000"/>
                      <a:lumOff val="60000"/>
                    </a:schemeClr>
                  </a:solidFill>
                </a:rPr>
                <a:t>Negative evidence</a:t>
              </a:r>
              <a:endParaRPr lang="en-US" sz="1600" b="1" dirty="0">
                <a:solidFill>
                  <a:schemeClr val="tx2">
                    <a:lumMod val="40000"/>
                    <a:lumOff val="60000"/>
                  </a:schemeClr>
                </a:solidFill>
              </a:endParaRPr>
            </a:p>
          </p:txBody>
        </p:sp>
        <p:cxnSp>
          <p:nvCxnSpPr>
            <p:cNvPr id="44" name="Straight Arrow Connector 43">
              <a:extLst>
                <a:ext uri="{FF2B5EF4-FFF2-40B4-BE49-F238E27FC236}">
                  <a16:creationId xmlns:a16="http://schemas.microsoft.com/office/drawing/2014/main" id="{9666C311-940D-4CA9-900A-1C5E91A41FA0}"/>
                </a:ext>
              </a:extLst>
            </p:cNvPr>
            <p:cNvCxnSpPr>
              <a:cxnSpLocks/>
            </p:cNvCxnSpPr>
            <p:nvPr/>
          </p:nvCxnSpPr>
          <p:spPr>
            <a:xfrm flipH="1">
              <a:off x="7119382" y="4331761"/>
              <a:ext cx="320619" cy="189905"/>
            </a:xfrm>
            <a:prstGeom prst="straightConnector1">
              <a:avLst/>
            </a:prstGeom>
            <a:ln w="28575">
              <a:solidFill>
                <a:srgbClr val="4F81BD"/>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875E3F4A-E61C-4928-B2F6-BAA1FE4C4554}"/>
                </a:ext>
              </a:extLst>
            </p:cNvPr>
            <p:cNvSpPr/>
            <p:nvPr/>
          </p:nvSpPr>
          <p:spPr>
            <a:xfrm>
              <a:off x="7392138" y="3230877"/>
              <a:ext cx="153551" cy="153551"/>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DB78431-F2E1-4BD3-953F-44E4E82226F0}"/>
                </a:ext>
              </a:extLst>
            </p:cNvPr>
            <p:cNvSpPr/>
            <p:nvPr/>
          </p:nvSpPr>
          <p:spPr>
            <a:xfrm>
              <a:off x="7392138" y="3515210"/>
              <a:ext cx="153551" cy="153551"/>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4E749DF-92C8-4B95-838F-30C677980ED6}"/>
                </a:ext>
              </a:extLst>
            </p:cNvPr>
            <p:cNvSpPr/>
            <p:nvPr/>
          </p:nvSpPr>
          <p:spPr>
            <a:xfrm>
              <a:off x="7392138" y="3823452"/>
              <a:ext cx="153551" cy="153551"/>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7161355-8D6F-4EFC-A97E-903E26FA968A}"/>
                </a:ext>
              </a:extLst>
            </p:cNvPr>
            <p:cNvSpPr/>
            <p:nvPr/>
          </p:nvSpPr>
          <p:spPr>
            <a:xfrm>
              <a:off x="7392138" y="4107785"/>
              <a:ext cx="153551" cy="153551"/>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CF8A706-9282-4008-BDD7-374DE7BBADAC}"/>
                </a:ext>
              </a:extLst>
            </p:cNvPr>
            <p:cNvSpPr txBox="1"/>
            <p:nvPr/>
          </p:nvSpPr>
          <p:spPr>
            <a:xfrm>
              <a:off x="6450989" y="3390726"/>
              <a:ext cx="882233" cy="307777"/>
            </a:xfrm>
            <a:prstGeom prst="rect">
              <a:avLst/>
            </a:prstGeom>
            <a:noFill/>
          </p:spPr>
          <p:txBody>
            <a:bodyPr wrap="square" rtlCol="0">
              <a:spAutoFit/>
            </a:bodyPr>
            <a:lstStyle/>
            <a:p>
              <a:pPr algn="ctr"/>
              <a:r>
                <a:rPr lang="en-US" altLang="zh-CN" sz="1400" b="1" dirty="0" err="1">
                  <a:solidFill>
                    <a:srgbClr val="FF0000"/>
                  </a:solidFill>
                </a:rPr>
                <a:t>Relu</a:t>
              </a:r>
              <a:endParaRPr lang="en-US" sz="1400" b="1" dirty="0">
                <a:solidFill>
                  <a:srgbClr val="FF0000"/>
                </a:solidFill>
              </a:endParaRPr>
            </a:p>
          </p:txBody>
        </p:sp>
        <p:sp>
          <p:nvSpPr>
            <p:cNvPr id="48" name="Oval 47">
              <a:extLst>
                <a:ext uri="{FF2B5EF4-FFF2-40B4-BE49-F238E27FC236}">
                  <a16:creationId xmlns:a16="http://schemas.microsoft.com/office/drawing/2014/main" id="{33954AA1-A468-453C-83BE-902A1C86692B}"/>
                </a:ext>
              </a:extLst>
            </p:cNvPr>
            <p:cNvSpPr/>
            <p:nvPr/>
          </p:nvSpPr>
          <p:spPr>
            <a:xfrm>
              <a:off x="7691835" y="3230877"/>
              <a:ext cx="153551" cy="15355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DB09ED3-4158-48A4-BD35-4551254D877D}"/>
                </a:ext>
              </a:extLst>
            </p:cNvPr>
            <p:cNvSpPr/>
            <p:nvPr/>
          </p:nvSpPr>
          <p:spPr>
            <a:xfrm>
              <a:off x="7691835" y="3515210"/>
              <a:ext cx="153551" cy="15355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D67EA12-402E-4C2F-8C78-0D1D9DE95436}"/>
                </a:ext>
              </a:extLst>
            </p:cNvPr>
            <p:cNvSpPr/>
            <p:nvPr/>
          </p:nvSpPr>
          <p:spPr>
            <a:xfrm>
              <a:off x="7691835" y="3823452"/>
              <a:ext cx="153551" cy="15355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8F16974-FB8E-4D0F-ADB0-6CFC6612B33C}"/>
                </a:ext>
              </a:extLst>
            </p:cNvPr>
            <p:cNvSpPr/>
            <p:nvPr/>
          </p:nvSpPr>
          <p:spPr>
            <a:xfrm>
              <a:off x="7691835" y="4107785"/>
              <a:ext cx="153551" cy="15355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D75D249-7238-4F32-81FE-5B4B22F2C2CA}"/>
                    </a:ext>
                  </a:extLst>
                </p:cNvPr>
                <p:cNvSpPr txBox="1"/>
                <p:nvPr/>
              </p:nvSpPr>
              <p:spPr>
                <a:xfrm>
                  <a:off x="7169132" y="2829215"/>
                  <a:ext cx="2530680" cy="338554"/>
                </a:xfrm>
                <a:prstGeom prst="rect">
                  <a:avLst/>
                </a:prstGeom>
                <a:noFill/>
              </p:spPr>
              <p:txBody>
                <a:bodyPr wrap="square" rtlCol="0">
                  <a:spAutoFit/>
                </a:bodyPr>
                <a:lstStyle/>
                <a:p>
                  <a14:m>
                    <m:oMath xmlns:m="http://schemas.openxmlformats.org/officeDocument/2006/math">
                      <m:r>
                        <a:rPr lang="en-US" altLang="zh-CN" sz="1600" b="1" i="1" smtClean="0">
                          <a:solidFill>
                            <a:srgbClr val="FF0000"/>
                          </a:solidFill>
                          <a:latin typeface="Cambria Math" panose="02040503050406030204" pitchFamily="18" charset="0"/>
                        </a:rPr>
                        <m:t>𝑩𝒆𝒕𝒂</m:t>
                      </m:r>
                      <m:d>
                        <m:dPr>
                          <m:ctrlPr>
                            <a:rPr lang="en-US" altLang="zh-CN" sz="1600" b="1" i="1" smtClean="0">
                              <a:solidFill>
                                <a:srgbClr val="FF0000"/>
                              </a:solidFill>
                              <a:latin typeface="Cambria Math" panose="02040503050406030204" pitchFamily="18" charset="0"/>
                            </a:rPr>
                          </m:ctrlPr>
                        </m:dPr>
                        <m:e>
                          <m:r>
                            <a:rPr lang="en-US" altLang="zh-CN" sz="1600" b="1" i="1" smtClean="0">
                              <a:solidFill>
                                <a:srgbClr val="FF0000"/>
                              </a:solidFill>
                              <a:latin typeface="Cambria Math" panose="02040503050406030204" pitchFamily="18" charset="0"/>
                            </a:rPr>
                            <m:t>𝜶</m:t>
                          </m:r>
                        </m:e>
                      </m:d>
                      <m:r>
                        <a:rPr lang="en-US" altLang="zh-CN" sz="1600" b="1" i="1" smtClean="0">
                          <a:solidFill>
                            <a:srgbClr val="FF0000"/>
                          </a:solidFill>
                          <a:latin typeface="Cambria Math" panose="02040503050406030204" pitchFamily="18" charset="0"/>
                        </a:rPr>
                        <m:t>,   </m:t>
                      </m:r>
                      <m:r>
                        <a:rPr lang="en-US" altLang="zh-CN" sz="1600" b="1" i="1" smtClean="0">
                          <a:solidFill>
                            <a:srgbClr val="FF0000"/>
                          </a:solidFill>
                          <a:latin typeface="Cambria Math" panose="02040503050406030204" pitchFamily="18" charset="0"/>
                        </a:rPr>
                        <m:t>𝜶</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𝒇</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𝒙</m:t>
                      </m:r>
                      <m:r>
                        <a:rPr lang="en-US" altLang="zh-CN" sz="1600" b="1" i="1" smtClean="0">
                          <a:solidFill>
                            <a:srgbClr val="FF0000"/>
                          </a:solidFill>
                          <a:latin typeface="Cambria Math" panose="02040503050406030204" pitchFamily="18" charset="0"/>
                        </a:rPr>
                        <m:t>)</m:t>
                      </m:r>
                    </m:oMath>
                  </a14:m>
                  <a:r>
                    <a:rPr lang="en-US" altLang="zh-CN" sz="1600" b="1" dirty="0">
                      <a:solidFill>
                        <a:srgbClr val="FF0000"/>
                      </a:solidFill>
                    </a:rPr>
                    <a:t> </a:t>
                  </a:r>
                </a:p>
              </p:txBody>
            </p:sp>
          </mc:Choice>
          <mc:Fallback xmlns="">
            <p:sp>
              <p:nvSpPr>
                <p:cNvPr id="56" name="TextBox 55">
                  <a:extLst>
                    <a:ext uri="{FF2B5EF4-FFF2-40B4-BE49-F238E27FC236}">
                      <a16:creationId xmlns:a16="http://schemas.microsoft.com/office/drawing/2014/main" id="{6D75D249-7238-4F32-81FE-5B4B22F2C2CA}"/>
                    </a:ext>
                  </a:extLst>
                </p:cNvPr>
                <p:cNvSpPr txBox="1">
                  <a:spLocks noRot="1" noChangeAspect="1" noMove="1" noResize="1" noEditPoints="1" noAdjustHandles="1" noChangeArrowheads="1" noChangeShapeType="1" noTextEdit="1"/>
                </p:cNvSpPr>
                <p:nvPr/>
              </p:nvSpPr>
              <p:spPr>
                <a:xfrm>
                  <a:off x="7169132" y="2829215"/>
                  <a:ext cx="2530680" cy="338554"/>
                </a:xfrm>
                <a:prstGeom prst="rect">
                  <a:avLst/>
                </a:prstGeom>
                <a:blipFill>
                  <a:blip r:embed="rId5"/>
                  <a:stretch>
                    <a:fillRect b="-14286"/>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48AEBF4-EA9F-2146-96EE-E343FC382B4D}"/>
              </a:ext>
            </a:extLst>
          </p:cNvPr>
          <p:cNvSpPr txBox="1"/>
          <p:nvPr/>
        </p:nvSpPr>
        <p:spPr>
          <a:xfrm>
            <a:off x="2576791" y="1514473"/>
            <a:ext cx="1884157" cy="584775"/>
          </a:xfrm>
          <a:prstGeom prst="rect">
            <a:avLst/>
          </a:prstGeom>
          <a:noFill/>
        </p:spPr>
        <p:txBody>
          <a:bodyPr wrap="square" rtlCol="0">
            <a:spAutoFit/>
          </a:bodyPr>
          <a:lstStyle/>
          <a:p>
            <a:r>
              <a:rPr lang="en-US" dirty="0"/>
              <a:t>Audio stream </a:t>
            </a:r>
          </a:p>
          <a:p>
            <a:endParaRPr lang="en-US" sz="1400" dirty="0"/>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428AF69-8394-944B-A751-A6C85944AAE1}"/>
                  </a:ext>
                </a:extLst>
              </p:cNvPr>
              <p:cNvSpPr txBox="1"/>
              <p:nvPr/>
            </p:nvSpPr>
            <p:spPr>
              <a:xfrm>
                <a:off x="6429723" y="5375641"/>
                <a:ext cx="2379280" cy="646331"/>
              </a:xfrm>
              <a:prstGeom prst="rect">
                <a:avLst/>
              </a:prstGeom>
              <a:noFill/>
            </p:spPr>
            <p:txBody>
              <a:bodyPr wrap="square" rtlCol="0">
                <a:spAutoFit/>
              </a:bodyPr>
              <a:lstStyle/>
              <a:p>
                <a:r>
                  <a:rPr lang="en-US" dirty="0">
                    <a:solidFill>
                      <a:schemeClr val="tx1"/>
                    </a:solidFill>
                  </a:rPr>
                  <a:t>Sampling </a:t>
                </a:r>
                <a14:m>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𝒑</m:t>
                        </m:r>
                      </m:e>
                      <m:sub>
                        <m:r>
                          <a:rPr lang="en-US" altLang="zh-CN" b="1" i="1" smtClean="0">
                            <a:solidFill>
                              <a:schemeClr val="tx1"/>
                            </a:solidFill>
                            <a:latin typeface="Cambria Math" panose="02040503050406030204" pitchFamily="18" charset="0"/>
                          </a:rPr>
                          <m:t>𝒌</m:t>
                        </m:r>
                      </m:sub>
                    </m:sSub>
                  </m:oMath>
                </a14:m>
                <a:r>
                  <a:rPr lang="en-US" dirty="0">
                    <a:solidFill>
                      <a:schemeClr val="tx1"/>
                    </a:solidFill>
                  </a:rPr>
                  <a:t> from Beta distribution </a:t>
                </a:r>
              </a:p>
            </p:txBody>
          </p:sp>
        </mc:Choice>
        <mc:Fallback xmlns="">
          <p:sp>
            <p:nvSpPr>
              <p:cNvPr id="58" name="TextBox 57">
                <a:extLst>
                  <a:ext uri="{FF2B5EF4-FFF2-40B4-BE49-F238E27FC236}">
                    <a16:creationId xmlns:a16="http://schemas.microsoft.com/office/drawing/2014/main" id="{0428AF69-8394-944B-A751-A6C85944AAE1}"/>
                  </a:ext>
                </a:extLst>
              </p:cNvPr>
              <p:cNvSpPr txBox="1">
                <a:spLocks noRot="1" noChangeAspect="1" noMove="1" noResize="1" noEditPoints="1" noAdjustHandles="1" noChangeArrowheads="1" noChangeShapeType="1" noTextEdit="1"/>
              </p:cNvSpPr>
              <p:nvPr/>
            </p:nvSpPr>
            <p:spPr>
              <a:xfrm>
                <a:off x="6429723" y="5375641"/>
                <a:ext cx="2379280" cy="646331"/>
              </a:xfrm>
              <a:prstGeom prst="rect">
                <a:avLst/>
              </a:prstGeom>
              <a:blipFill>
                <a:blip r:embed="rId6"/>
                <a:stretch>
                  <a:fillRect l="-2128" t="-5769" b="-11538"/>
                </a:stretch>
              </a:blipFill>
            </p:spPr>
            <p:txBody>
              <a:bodyPr/>
              <a:lstStyle/>
              <a:p>
                <a:r>
                  <a:rPr lang="en-US">
                    <a:noFill/>
                  </a:rPr>
                  <a:t> </a:t>
                </a:r>
              </a:p>
            </p:txBody>
          </p:sp>
        </mc:Fallback>
      </mc:AlternateContent>
      <p:sp>
        <p:nvSpPr>
          <p:cNvPr id="3" name="Left Brace 2">
            <a:extLst>
              <a:ext uri="{FF2B5EF4-FFF2-40B4-BE49-F238E27FC236}">
                <a16:creationId xmlns:a16="http://schemas.microsoft.com/office/drawing/2014/main" id="{473B2B72-C622-9D46-B3F8-0FC6CD1DD92D}"/>
              </a:ext>
            </a:extLst>
          </p:cNvPr>
          <p:cNvSpPr/>
          <p:nvPr/>
        </p:nvSpPr>
        <p:spPr bwMode="auto">
          <a:xfrm rot="16200000">
            <a:off x="5332463" y="4465472"/>
            <a:ext cx="211935" cy="2085510"/>
          </a:xfrm>
          <a:prstGeom prst="leftBrace">
            <a:avLst>
              <a:gd name="adj1" fmla="val 128340"/>
              <a:gd name="adj2" fmla="val 50000"/>
            </a:avLst>
          </a:prstGeom>
          <a:solidFill>
            <a:schemeClr val="bg1"/>
          </a:solidFill>
          <a:ln w="28575" cap="flat" cmpd="sng" algn="ctr">
            <a:solidFill>
              <a:schemeClr val="accent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lang="en-US"/>
          </a:p>
        </p:txBody>
      </p:sp>
      <p:sp>
        <p:nvSpPr>
          <p:cNvPr id="60" name="Left Brace 59">
            <a:extLst>
              <a:ext uri="{FF2B5EF4-FFF2-40B4-BE49-F238E27FC236}">
                <a16:creationId xmlns:a16="http://schemas.microsoft.com/office/drawing/2014/main" id="{CC3B5D3A-EE42-F64C-AC16-37C7C5E36418}"/>
              </a:ext>
            </a:extLst>
          </p:cNvPr>
          <p:cNvSpPr/>
          <p:nvPr/>
        </p:nvSpPr>
        <p:spPr bwMode="auto">
          <a:xfrm rot="16200000">
            <a:off x="7160916" y="4633220"/>
            <a:ext cx="211935" cy="1321405"/>
          </a:xfrm>
          <a:prstGeom prst="leftBrace">
            <a:avLst>
              <a:gd name="adj1" fmla="val 128340"/>
              <a:gd name="adj2" fmla="val 50000"/>
            </a:avLst>
          </a:prstGeom>
          <a:solidFill>
            <a:schemeClr val="bg1"/>
          </a:solidFill>
          <a:ln w="28575" cap="flat" cmpd="sng" algn="ctr">
            <a:solidFill>
              <a:schemeClr val="accent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lang="en-US"/>
          </a:p>
        </p:txBody>
      </p:sp>
    </p:spTree>
    <p:extLst>
      <p:ext uri="{BB962C8B-B14F-4D97-AF65-F5344CB8AC3E}">
        <p14:creationId xmlns:p14="http://schemas.microsoft.com/office/powerpoint/2010/main" val="66353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8" grpId="0"/>
      <p:bldP spid="3" grpId="0" animBg="1"/>
      <p:bldP spid="6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0CF8A706-9282-4008-BDD7-374DE7BBADAC}"/>
              </a:ext>
            </a:extLst>
          </p:cNvPr>
          <p:cNvSpPr txBox="1"/>
          <p:nvPr/>
        </p:nvSpPr>
        <p:spPr>
          <a:xfrm>
            <a:off x="9311449" y="3478311"/>
            <a:ext cx="882233" cy="307777"/>
          </a:xfrm>
          <a:prstGeom prst="rect">
            <a:avLst/>
          </a:prstGeom>
          <a:noFill/>
        </p:spPr>
        <p:txBody>
          <a:bodyPr wrap="square" rtlCol="0">
            <a:spAutoFit/>
          </a:bodyPr>
          <a:lstStyle/>
          <a:p>
            <a:pPr algn="ctr"/>
            <a:r>
              <a:rPr lang="en-US" altLang="zh-CN" sz="1400" b="1" dirty="0" err="1">
                <a:solidFill>
                  <a:srgbClr val="FF0000"/>
                </a:solidFill>
              </a:rPr>
              <a:t>Relu</a:t>
            </a:r>
            <a:endParaRPr lang="en-US" sz="1400" b="1" dirty="0">
              <a:solidFill>
                <a:srgbClr val="FF0000"/>
              </a:solidFill>
            </a:endParaRPr>
          </a:p>
        </p:txBody>
      </p:sp>
      <p:sp>
        <p:nvSpPr>
          <p:cNvPr id="20" name="TextBox 19">
            <a:extLst>
              <a:ext uri="{FF2B5EF4-FFF2-40B4-BE49-F238E27FC236}">
                <a16:creationId xmlns:a16="http://schemas.microsoft.com/office/drawing/2014/main" id="{B20AA829-071B-419A-BC51-DF16EF19DAEE}"/>
              </a:ext>
            </a:extLst>
          </p:cNvPr>
          <p:cNvSpPr txBox="1"/>
          <p:nvPr/>
        </p:nvSpPr>
        <p:spPr>
          <a:xfrm>
            <a:off x="3165976" y="2418844"/>
            <a:ext cx="304416"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t</a:t>
            </a:r>
          </a:p>
        </p:txBody>
      </p:sp>
      <p:sp>
        <p:nvSpPr>
          <p:cNvPr id="2" name="タイトル 1"/>
          <p:cNvSpPr>
            <a:spLocks noGrp="1"/>
          </p:cNvSpPr>
          <p:nvPr>
            <p:ph type="title"/>
          </p:nvPr>
        </p:nvSpPr>
        <p:spPr/>
        <p:txBody>
          <a:bodyPr vert="horz" wrap="square" lIns="91440" tIns="45720" rIns="91440" bIns="45720" rtlCol="0" anchor="ctr" anchorCtr="0">
            <a:normAutofit/>
          </a:bodyPr>
          <a:lstStyle/>
          <a:p>
            <a:r>
              <a:rPr lang="en-US" altLang="zh-CN" sz="2800" b="1" dirty="0">
                <a:latin typeface="+mj-lt"/>
                <a:ea typeface="Verdana" panose="020B0604030504040204" pitchFamily="34" charset="0"/>
                <a:cs typeface="Verdana" panose="020B0604030504040204" pitchFamily="34" charset="0"/>
              </a:rPr>
              <a:t>Evidential</a:t>
            </a:r>
            <a:r>
              <a:rPr lang="zh-CN" altLang="en-US" sz="2800" b="1" dirty="0">
                <a:latin typeface="+mj-lt"/>
                <a:ea typeface="Verdana" panose="020B0604030504040204" pitchFamily="34" charset="0"/>
                <a:cs typeface="Verdana" panose="020B0604030504040204" pitchFamily="34" charset="0"/>
              </a:rPr>
              <a:t> </a:t>
            </a:r>
            <a:r>
              <a:rPr lang="en-US" altLang="zh-CN" sz="2800" b="1" dirty="0">
                <a:latin typeface="+mj-lt"/>
                <a:ea typeface="Verdana" panose="020B0604030504040204" pitchFamily="34" charset="0"/>
                <a:cs typeface="Verdana" panose="020B0604030504040204" pitchFamily="34" charset="0"/>
              </a:rPr>
              <a:t>Sound</a:t>
            </a:r>
            <a:r>
              <a:rPr lang="zh-CN" altLang="en-US" sz="2800" b="1" dirty="0">
                <a:latin typeface="+mj-lt"/>
                <a:ea typeface="Verdana" panose="020B0604030504040204" pitchFamily="34" charset="0"/>
                <a:cs typeface="Verdana" panose="020B0604030504040204" pitchFamily="34" charset="0"/>
              </a:rPr>
              <a:t> </a:t>
            </a:r>
            <a:r>
              <a:rPr lang="en-US" altLang="zh-CN" sz="2800" b="1" dirty="0">
                <a:latin typeface="+mj-lt"/>
                <a:ea typeface="Verdana" panose="020B0604030504040204" pitchFamily="34" charset="0"/>
                <a:cs typeface="Verdana" panose="020B0604030504040204" pitchFamily="34" charset="0"/>
              </a:rPr>
              <a:t>Event</a:t>
            </a:r>
            <a:r>
              <a:rPr lang="zh-CN" altLang="en-US" sz="2800" b="1" dirty="0">
                <a:latin typeface="+mj-lt"/>
                <a:ea typeface="Verdana" panose="020B0604030504040204" pitchFamily="34" charset="0"/>
                <a:cs typeface="Verdana" panose="020B0604030504040204" pitchFamily="34" charset="0"/>
              </a:rPr>
              <a:t> </a:t>
            </a:r>
            <a:r>
              <a:rPr lang="en-US" altLang="zh-CN" sz="2800" b="1" dirty="0">
                <a:latin typeface="+mj-lt"/>
                <a:ea typeface="Verdana" panose="020B0604030504040204" pitchFamily="34" charset="0"/>
                <a:cs typeface="Verdana" panose="020B0604030504040204" pitchFamily="34" charset="0"/>
              </a:rPr>
              <a:t>Early</a:t>
            </a:r>
            <a:r>
              <a:rPr lang="zh-CN" altLang="en-US" sz="2800" b="1" dirty="0">
                <a:latin typeface="+mj-lt"/>
                <a:ea typeface="Verdana" panose="020B0604030504040204" pitchFamily="34" charset="0"/>
                <a:cs typeface="Verdana" panose="020B0604030504040204" pitchFamily="34" charset="0"/>
              </a:rPr>
              <a:t> </a:t>
            </a:r>
            <a:r>
              <a:rPr lang="en-US" altLang="zh-CN" sz="2800" b="1" dirty="0">
                <a:latin typeface="+mj-lt"/>
                <a:ea typeface="Verdana" panose="020B0604030504040204" pitchFamily="34" charset="0"/>
                <a:cs typeface="Verdana" panose="020B0604030504040204" pitchFamily="34" charset="0"/>
              </a:rPr>
              <a:t>Detection</a:t>
            </a:r>
            <a:endParaRPr lang="ja-JP" altLang="en-US" sz="2800" b="1" dirty="0">
              <a:latin typeface="+mj-lt"/>
              <a:cs typeface="Verdana" panose="020B0604030504040204" pitchFamily="34" charset="0"/>
            </a:endParaRPr>
          </a:p>
        </p:txBody>
      </p:sp>
      <p:sp>
        <p:nvSpPr>
          <p:cNvPr id="4" name="Rectangle 3">
            <a:extLst>
              <a:ext uri="{FF2B5EF4-FFF2-40B4-BE49-F238E27FC236}">
                <a16:creationId xmlns:a16="http://schemas.microsoft.com/office/drawing/2014/main" id="{C65E04FD-B0A5-324B-8A1B-05A95BC465BA}"/>
              </a:ext>
            </a:extLst>
          </p:cNvPr>
          <p:cNvSpPr/>
          <p:nvPr/>
        </p:nvSpPr>
        <p:spPr>
          <a:xfrm>
            <a:off x="547445" y="872825"/>
            <a:ext cx="8125314" cy="452881"/>
          </a:xfrm>
          <a:prstGeom prst="rect">
            <a:avLst/>
          </a:prstGeom>
        </p:spPr>
        <p:txBody>
          <a:bodyPr vert="horz" lIns="91440" tIns="45720" rIns="91440" bIns="45720" rtlCol="0">
            <a:normAutofit/>
          </a:bodyPr>
          <a:lstStyle/>
          <a:p>
            <a:pPr marL="355574" indent="-355574" fontAlgn="base">
              <a:lnSpc>
                <a:spcPct val="105000"/>
              </a:lnSpc>
              <a:spcBef>
                <a:spcPct val="20000"/>
              </a:spcBef>
              <a:spcAft>
                <a:spcPct val="0"/>
              </a:spcAft>
              <a:buClr>
                <a:schemeClr val="accent1"/>
              </a:buClr>
              <a:buFont typeface="Wingdings" panose="05000000000000000000" pitchFamily="2" charset="2"/>
              <a:buChar char="u"/>
            </a:pPr>
            <a:r>
              <a:rPr lang="en-US" sz="2400" dirty="0">
                <a:latin typeface="+mj-ea"/>
              </a:rPr>
              <a:t>Bi-directional </a:t>
            </a:r>
            <a:r>
              <a:rPr lang="en-US" altLang="zh-CN" sz="2400" kern="0" dirty="0">
                <a:solidFill>
                  <a:schemeClr val="tx1">
                    <a:lumMod val="85000"/>
                    <a:lumOff val="15000"/>
                  </a:schemeClr>
                </a:solidFill>
                <a:ea typeface="Verdana" panose="020B0604030504040204" pitchFamily="34" charset="0"/>
                <a:cs typeface="Verdana" panose="020B0604030504040204" pitchFamily="34" charset="0"/>
              </a:rPr>
              <a:t>Multi-shift</a:t>
            </a:r>
            <a:r>
              <a:rPr lang="zh-CN" altLang="en-US" sz="2400" kern="0" dirty="0">
                <a:solidFill>
                  <a:schemeClr val="tx1">
                    <a:lumMod val="85000"/>
                    <a:lumOff val="15000"/>
                  </a:schemeClr>
                </a:solidFill>
                <a:ea typeface="Verdana" panose="020B0604030504040204" pitchFamily="34" charset="0"/>
                <a:cs typeface="Verdana" panose="020B0604030504040204" pitchFamily="34" charset="0"/>
              </a:rPr>
              <a:t> </a:t>
            </a:r>
            <a:r>
              <a:rPr lang="en-US" altLang="zh-CN" sz="2400" kern="0" dirty="0">
                <a:solidFill>
                  <a:schemeClr val="tx1">
                    <a:lumMod val="85000"/>
                    <a:lumOff val="15000"/>
                  </a:schemeClr>
                </a:solidFill>
                <a:ea typeface="Verdana" panose="020B0604030504040204" pitchFamily="34" charset="0"/>
                <a:cs typeface="Verdana" panose="020B0604030504040204" pitchFamily="34" charset="0"/>
              </a:rPr>
              <a:t>inference</a:t>
            </a:r>
            <a:endParaRPr lang="en-US" altLang="en-US" sz="2400" kern="0" dirty="0">
              <a:solidFill>
                <a:schemeClr val="tx1">
                  <a:lumMod val="85000"/>
                  <a:lumOff val="15000"/>
                </a:schemeClr>
              </a:solidFill>
              <a:ea typeface="Verdana" panose="020B0604030504040204" pitchFamily="34" charset="0"/>
              <a:cs typeface="Verdana" panose="020B0604030504040204" pitchFamily="34" charset="0"/>
            </a:endParaRPr>
          </a:p>
        </p:txBody>
      </p:sp>
      <p:sp>
        <p:nvSpPr>
          <p:cNvPr id="5" name="Text Placeholder 4">
            <a:extLst>
              <a:ext uri="{FF2B5EF4-FFF2-40B4-BE49-F238E27FC236}">
                <a16:creationId xmlns:a16="http://schemas.microsoft.com/office/drawing/2014/main" id="{B0FB3AC5-A94F-B24F-B3C9-7536B5071CBA}"/>
              </a:ext>
            </a:extLst>
          </p:cNvPr>
          <p:cNvSpPr>
            <a:spLocks noGrp="1"/>
          </p:cNvSpPr>
          <p:nvPr>
            <p:ph type="body" sz="quarter" idx="13"/>
          </p:nvPr>
        </p:nvSpPr>
        <p:spPr>
          <a:solidFill>
            <a:srgbClr val="FFF487"/>
          </a:solidFill>
        </p:spPr>
        <p:txBody>
          <a:bodyPr/>
          <a:lstStyle/>
          <a:p>
            <a:r>
              <a:rPr kumimoji="0" lang="en-US" altLang="ja-JP" dirty="0">
                <a:solidFill>
                  <a:srgbClr val="002961"/>
                </a:solidFill>
                <a:ea typeface="Verdana" panose="020B0604030504040204" pitchFamily="34" charset="0"/>
                <a:cs typeface="Verdana" panose="020B0604030504040204" pitchFamily="34" charset="0"/>
              </a:rPr>
              <a:t>Multi-shift training can overcome the </a:t>
            </a:r>
            <a:r>
              <a:rPr kumimoji="0" lang="en-US" altLang="ja-JP" dirty="0">
                <a:solidFill>
                  <a:srgbClr val="FF0000"/>
                </a:solidFill>
                <a:ea typeface="Verdana" panose="020B0604030504040204" pitchFamily="34" charset="0"/>
                <a:cs typeface="Verdana" panose="020B0604030504040204" pitchFamily="34" charset="0"/>
              </a:rPr>
              <a:t>challenge </a:t>
            </a:r>
            <a:r>
              <a:rPr kumimoji="0" lang="en-US" altLang="ja-JP" dirty="0">
                <a:solidFill>
                  <a:srgbClr val="FF0000"/>
                </a:solidFill>
                <a:latin typeface="Times New Roman" panose="02020603050405020304" pitchFamily="18" charset="0"/>
                <a:ea typeface="Verdana" panose="020B0604030504040204" pitchFamily="34" charset="0"/>
                <a:cs typeface="Times New Roman" panose="02020603050405020304" pitchFamily="18" charset="0"/>
              </a:rPr>
              <a:t>II</a:t>
            </a:r>
            <a:r>
              <a:rPr kumimoji="0" lang="en-US" altLang="ja-JP" dirty="0">
                <a:solidFill>
                  <a:srgbClr val="FF0000"/>
                </a:solidFill>
                <a:ea typeface="Verdana" panose="020B0604030504040204" pitchFamily="34" charset="0"/>
                <a:cs typeface="Verdana" panose="020B0604030504040204" pitchFamily="34" charset="0"/>
              </a:rPr>
              <a:t> </a:t>
            </a:r>
            <a:r>
              <a:rPr kumimoji="0" lang="en-US" altLang="ja-JP" dirty="0">
                <a:solidFill>
                  <a:srgbClr val="002961"/>
                </a:solidFill>
                <a:ea typeface="Verdana" panose="020B0604030504040204" pitchFamily="34" charset="0"/>
                <a:cs typeface="Verdana" panose="020B0604030504040204" pitchFamily="34" charset="0"/>
              </a:rPr>
              <a:t>of small detection window </a:t>
            </a:r>
          </a:p>
        </p:txBody>
      </p:sp>
      <p:sp>
        <p:nvSpPr>
          <p:cNvPr id="14" name="Rectangle 13">
            <a:extLst>
              <a:ext uri="{FF2B5EF4-FFF2-40B4-BE49-F238E27FC236}">
                <a16:creationId xmlns:a16="http://schemas.microsoft.com/office/drawing/2014/main" id="{4859B41A-0C07-42F2-B64D-BA07F36288F2}"/>
              </a:ext>
            </a:extLst>
          </p:cNvPr>
          <p:cNvSpPr/>
          <p:nvPr/>
        </p:nvSpPr>
        <p:spPr>
          <a:xfrm rot="10800000">
            <a:off x="2560319" y="2357728"/>
            <a:ext cx="4766383" cy="148373"/>
          </a:xfrm>
          <a:prstGeom prst="rect">
            <a:avLst/>
          </a:prstGeom>
          <a:solidFill>
            <a:schemeClr val="tx1">
              <a:lumMod val="50000"/>
              <a:lumOff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682075D-4131-46F7-8366-947DF3EF0C45}"/>
              </a:ext>
            </a:extLst>
          </p:cNvPr>
          <p:cNvPicPr>
            <a:picLocks noChangeAspect="1"/>
          </p:cNvPicPr>
          <p:nvPr/>
        </p:nvPicPr>
        <p:blipFill>
          <a:blip r:embed="rId3"/>
          <a:stretch>
            <a:fillRect/>
          </a:stretch>
        </p:blipFill>
        <p:spPr>
          <a:xfrm>
            <a:off x="2560318" y="1883412"/>
            <a:ext cx="4766383" cy="411393"/>
          </a:xfrm>
          <a:prstGeom prst="rect">
            <a:avLst/>
          </a:prstGeom>
        </p:spPr>
      </p:pic>
      <p:sp>
        <p:nvSpPr>
          <p:cNvPr id="17" name="TextBox 16">
            <a:extLst>
              <a:ext uri="{FF2B5EF4-FFF2-40B4-BE49-F238E27FC236}">
                <a16:creationId xmlns:a16="http://schemas.microsoft.com/office/drawing/2014/main" id="{C055CBCD-2EB2-4FDD-ABCA-1093DB39B0E3}"/>
              </a:ext>
            </a:extLst>
          </p:cNvPr>
          <p:cNvSpPr txBox="1"/>
          <p:nvPr/>
        </p:nvSpPr>
        <p:spPr>
          <a:xfrm>
            <a:off x="2560318" y="1522714"/>
            <a:ext cx="1884157" cy="584775"/>
          </a:xfrm>
          <a:prstGeom prst="rect">
            <a:avLst/>
          </a:prstGeom>
          <a:noFill/>
        </p:spPr>
        <p:txBody>
          <a:bodyPr wrap="square" rtlCol="0">
            <a:spAutoFit/>
          </a:bodyPr>
          <a:lstStyle/>
          <a:p>
            <a:r>
              <a:rPr lang="en-US" dirty="0"/>
              <a:t>Audio stream </a:t>
            </a:r>
          </a:p>
          <a:p>
            <a:endParaRPr lang="en-US" sz="1400" dirty="0"/>
          </a:p>
        </p:txBody>
      </p:sp>
      <p:cxnSp>
        <p:nvCxnSpPr>
          <p:cNvPr id="18" name="Straight Arrow Connector 17">
            <a:extLst>
              <a:ext uri="{FF2B5EF4-FFF2-40B4-BE49-F238E27FC236}">
                <a16:creationId xmlns:a16="http://schemas.microsoft.com/office/drawing/2014/main" id="{31100769-93B3-4CBD-8FAA-13CFBC943B83}"/>
              </a:ext>
            </a:extLst>
          </p:cNvPr>
          <p:cNvCxnSpPr>
            <a:cxnSpLocks/>
          </p:cNvCxnSpPr>
          <p:nvPr/>
        </p:nvCxnSpPr>
        <p:spPr>
          <a:xfrm>
            <a:off x="2560318" y="1843656"/>
            <a:ext cx="476638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3B6430C-D8B2-4127-8A55-4EBB172AEA89}"/>
              </a:ext>
            </a:extLst>
          </p:cNvPr>
          <p:cNvSpPr/>
          <p:nvPr/>
        </p:nvSpPr>
        <p:spPr>
          <a:xfrm rot="5400000">
            <a:off x="2475373" y="3680388"/>
            <a:ext cx="1129115" cy="153551"/>
          </a:xfrm>
          <a:prstGeom prst="rect">
            <a:avLst/>
          </a:prstGeom>
          <a:noFill/>
          <a:ln w="19050">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5505DA2-86AD-48A6-B89F-7C019A087DC1}"/>
              </a:ext>
            </a:extLst>
          </p:cNvPr>
          <p:cNvCxnSpPr>
            <a:cxnSpLocks/>
          </p:cNvCxnSpPr>
          <p:nvPr/>
        </p:nvCxnSpPr>
        <p:spPr>
          <a:xfrm flipH="1">
            <a:off x="2876001" y="2748433"/>
            <a:ext cx="384142" cy="345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7C4AB87-EF6A-4225-BFFD-C341D73A045E}"/>
              </a:ext>
            </a:extLst>
          </p:cNvPr>
          <p:cNvCxnSpPr>
            <a:cxnSpLocks/>
          </p:cNvCxnSpPr>
          <p:nvPr/>
        </p:nvCxnSpPr>
        <p:spPr>
          <a:xfrm>
            <a:off x="3331590" y="3757164"/>
            <a:ext cx="2429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036DCFA0-3FC9-4962-963E-389658F0FB1F}"/>
              </a:ext>
            </a:extLst>
          </p:cNvPr>
          <p:cNvSpPr/>
          <p:nvPr/>
        </p:nvSpPr>
        <p:spPr bwMode="auto">
          <a:xfrm>
            <a:off x="3628739" y="3291840"/>
            <a:ext cx="2004233" cy="967882"/>
          </a:xfrm>
          <a:prstGeom prst="roundRect">
            <a:avLst/>
          </a:prstGeom>
          <a:solidFill>
            <a:schemeClr val="tx2">
              <a:lumMod val="20000"/>
              <a:lumOff val="80000"/>
            </a:schemeClr>
          </a:solidFill>
          <a:ln w="28575">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b="0" dirty="0">
                <a:latin typeface="+mj-ea"/>
                <a:ea typeface="+mj-ea"/>
              </a:rPr>
              <a:t>Audio Encoder</a:t>
            </a:r>
          </a:p>
        </p:txBody>
      </p:sp>
      <p:cxnSp>
        <p:nvCxnSpPr>
          <p:cNvPr id="29" name="Straight Arrow Connector 28">
            <a:extLst>
              <a:ext uri="{FF2B5EF4-FFF2-40B4-BE49-F238E27FC236}">
                <a16:creationId xmlns:a16="http://schemas.microsoft.com/office/drawing/2014/main" id="{362067CB-1BAA-4BB8-A5DF-35DECEF11B2B}"/>
              </a:ext>
            </a:extLst>
          </p:cNvPr>
          <p:cNvCxnSpPr>
            <a:cxnSpLocks/>
          </p:cNvCxnSpPr>
          <p:nvPr/>
        </p:nvCxnSpPr>
        <p:spPr>
          <a:xfrm>
            <a:off x="5670393" y="3757164"/>
            <a:ext cx="2429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236EC320-5E6F-4697-9314-64A23F1001B8}"/>
              </a:ext>
            </a:extLst>
          </p:cNvPr>
          <p:cNvSpPr/>
          <p:nvPr/>
        </p:nvSpPr>
        <p:spPr bwMode="auto">
          <a:xfrm>
            <a:off x="5957379" y="3234563"/>
            <a:ext cx="153551" cy="1029872"/>
          </a:xfrm>
          <a:prstGeom prst="roundRect">
            <a:avLst/>
          </a:prstGeom>
          <a:solidFill>
            <a:schemeClr val="accent4">
              <a:lumMod val="20000"/>
              <a:lumOff val="80000"/>
            </a:schemeClr>
          </a:solidFill>
          <a:ln>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0">
              <a:solidFill>
                <a:schemeClr val="bg1"/>
              </a:solidFill>
              <a:latin typeface="+mj-ea"/>
              <a:ea typeface="+mj-ea"/>
            </a:endParaRPr>
          </a:p>
        </p:txBody>
      </p:sp>
      <p:cxnSp>
        <p:nvCxnSpPr>
          <p:cNvPr id="32" name="Straight Arrow Connector 31">
            <a:extLst>
              <a:ext uri="{FF2B5EF4-FFF2-40B4-BE49-F238E27FC236}">
                <a16:creationId xmlns:a16="http://schemas.microsoft.com/office/drawing/2014/main" id="{E952FB04-8108-40DF-A840-845356411DC3}"/>
              </a:ext>
            </a:extLst>
          </p:cNvPr>
          <p:cNvCxnSpPr>
            <a:cxnSpLocks/>
          </p:cNvCxnSpPr>
          <p:nvPr/>
        </p:nvCxnSpPr>
        <p:spPr>
          <a:xfrm>
            <a:off x="9492977" y="3757626"/>
            <a:ext cx="592441" cy="3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D75D249-7238-4F32-81FE-5B4B22F2C2CA}"/>
                  </a:ext>
                </a:extLst>
              </p:cNvPr>
              <p:cNvSpPr txBox="1"/>
              <p:nvPr/>
            </p:nvSpPr>
            <p:spPr>
              <a:xfrm>
                <a:off x="10358984" y="2854517"/>
                <a:ext cx="104540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rgbClr val="FF0000"/>
                          </a:solidFill>
                          <a:latin typeface="Cambria Math" panose="02040503050406030204" pitchFamily="18" charset="0"/>
                        </a:rPr>
                        <m:t>𝑩𝒆𝒕𝒂</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𝜶</m:t>
                      </m:r>
                      <m:r>
                        <a:rPr lang="en-US" altLang="zh-CN" sz="1600" b="1" i="1" smtClean="0">
                          <a:solidFill>
                            <a:srgbClr val="FF0000"/>
                          </a:solidFill>
                          <a:latin typeface="Cambria Math" panose="02040503050406030204" pitchFamily="18" charset="0"/>
                        </a:rPr>
                        <m:t>)</m:t>
                      </m:r>
                    </m:oMath>
                  </m:oMathPara>
                </a14:m>
                <a:endParaRPr lang="en-US" altLang="zh-CN" sz="1600" b="1" dirty="0">
                  <a:solidFill>
                    <a:srgbClr val="FF0000"/>
                  </a:solidFill>
                </a:endParaRPr>
              </a:p>
            </p:txBody>
          </p:sp>
        </mc:Choice>
        <mc:Fallback xmlns="">
          <p:sp>
            <p:nvSpPr>
              <p:cNvPr id="56" name="TextBox 55">
                <a:extLst>
                  <a:ext uri="{FF2B5EF4-FFF2-40B4-BE49-F238E27FC236}">
                    <a16:creationId xmlns:a16="http://schemas.microsoft.com/office/drawing/2014/main" id="{6D75D249-7238-4F32-81FE-5B4B22F2C2CA}"/>
                  </a:ext>
                </a:extLst>
              </p:cNvPr>
              <p:cNvSpPr txBox="1">
                <a:spLocks noRot="1" noChangeAspect="1" noMove="1" noResize="1" noEditPoints="1" noAdjustHandles="1" noChangeArrowheads="1" noChangeShapeType="1" noTextEdit="1"/>
              </p:cNvSpPr>
              <p:nvPr/>
            </p:nvSpPr>
            <p:spPr>
              <a:xfrm>
                <a:off x="10358984" y="2854517"/>
                <a:ext cx="1045406" cy="338554"/>
              </a:xfrm>
              <a:prstGeom prst="rect">
                <a:avLst/>
              </a:prstGeom>
              <a:blipFill>
                <a:blip r:embed="rId4"/>
                <a:stretch>
                  <a:fillRect b="-14286"/>
                </a:stretch>
              </a:blipFill>
            </p:spPr>
            <p:txBody>
              <a:bodyPr/>
              <a:lstStyle/>
              <a:p>
                <a:r>
                  <a:rPr lang="en-US">
                    <a:noFill/>
                  </a:rPr>
                  <a:t> </a:t>
                </a:r>
              </a:p>
            </p:txBody>
          </p:sp>
        </mc:Fallback>
      </mc:AlternateContent>
      <p:sp>
        <p:nvSpPr>
          <p:cNvPr id="60" name="Rectangle 59">
            <a:extLst>
              <a:ext uri="{FF2B5EF4-FFF2-40B4-BE49-F238E27FC236}">
                <a16:creationId xmlns:a16="http://schemas.microsoft.com/office/drawing/2014/main" id="{95537BD6-6F21-49F7-A10A-7B93024E72EB}"/>
              </a:ext>
            </a:extLst>
          </p:cNvPr>
          <p:cNvSpPr/>
          <p:nvPr/>
        </p:nvSpPr>
        <p:spPr>
          <a:xfrm>
            <a:off x="3397157" y="2358289"/>
            <a:ext cx="155276" cy="148374"/>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2FAFB74-9158-4CB6-860D-532754B26B84}"/>
              </a:ext>
            </a:extLst>
          </p:cNvPr>
          <p:cNvSpPr/>
          <p:nvPr/>
        </p:nvSpPr>
        <p:spPr>
          <a:xfrm>
            <a:off x="2911303" y="2352174"/>
            <a:ext cx="155276" cy="148374"/>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036D046D-8123-4AE1-92CE-797BD33EFB96}"/>
              </a:ext>
            </a:extLst>
          </p:cNvPr>
          <p:cNvSpPr/>
          <p:nvPr/>
        </p:nvSpPr>
        <p:spPr>
          <a:xfrm>
            <a:off x="3072979" y="2352735"/>
            <a:ext cx="155276" cy="148374"/>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F1780F1-F7FA-4625-937B-BE9D12343BBA}"/>
              </a:ext>
            </a:extLst>
          </p:cNvPr>
          <p:cNvSpPr/>
          <p:nvPr/>
        </p:nvSpPr>
        <p:spPr>
          <a:xfrm>
            <a:off x="2746193" y="2351919"/>
            <a:ext cx="155276" cy="148374"/>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F288C913-138E-46D3-B366-70714D874112}"/>
              </a:ext>
            </a:extLst>
          </p:cNvPr>
          <p:cNvSpPr txBox="1"/>
          <p:nvPr/>
        </p:nvSpPr>
        <p:spPr>
          <a:xfrm>
            <a:off x="460211" y="3514671"/>
            <a:ext cx="1755723" cy="584775"/>
          </a:xfrm>
          <a:prstGeom prst="rect">
            <a:avLst/>
          </a:prstGeom>
          <a:noFill/>
        </p:spPr>
        <p:txBody>
          <a:bodyPr wrap="square" rtlCol="0">
            <a:spAutoFit/>
          </a:bodyPr>
          <a:lstStyle/>
          <a:p>
            <a:r>
              <a:rPr lang="en-US" sz="1600" dirty="0"/>
              <a:t>Audio segments from [</a:t>
            </a:r>
            <a:r>
              <a:rPr lang="en-US" sz="1600" i="1" dirty="0">
                <a:latin typeface="Times New Roman" panose="02020603050405020304" pitchFamily="18" charset="0"/>
                <a:cs typeface="Times New Roman" panose="02020603050405020304" pitchFamily="18" charset="0"/>
              </a:rPr>
              <a:t>t-m, </a:t>
            </a:r>
            <a:r>
              <a:rPr lang="en-US" sz="1600" i="1" dirty="0" err="1">
                <a:latin typeface="Times New Roman" panose="02020603050405020304" pitchFamily="18" charset="0"/>
                <a:cs typeface="Times New Roman" panose="02020603050405020304" pitchFamily="18" charset="0"/>
              </a:rPr>
              <a:t>t+n</a:t>
            </a:r>
            <a:r>
              <a:rPr lang="en-US" sz="1600" dirty="0">
                <a:latin typeface="Times New Roman" panose="02020603050405020304" pitchFamily="18" charset="0"/>
                <a:cs typeface="Times New Roman" panose="02020603050405020304" pitchFamily="18" charset="0"/>
              </a:rPr>
              <a:t>]</a:t>
            </a:r>
          </a:p>
        </p:txBody>
      </p:sp>
      <p:sp>
        <p:nvSpPr>
          <p:cNvPr id="67" name="Rectangle 66">
            <a:extLst>
              <a:ext uri="{FF2B5EF4-FFF2-40B4-BE49-F238E27FC236}">
                <a16:creationId xmlns:a16="http://schemas.microsoft.com/office/drawing/2014/main" id="{D5D44593-FC11-4CB3-AEC5-B35C13FFFEFD}"/>
              </a:ext>
            </a:extLst>
          </p:cNvPr>
          <p:cNvSpPr/>
          <p:nvPr/>
        </p:nvSpPr>
        <p:spPr>
          <a:xfrm rot="5400000">
            <a:off x="2286468" y="3680388"/>
            <a:ext cx="1129115" cy="153551"/>
          </a:xfrm>
          <a:prstGeom prst="rect">
            <a:avLst/>
          </a:prstGeom>
          <a:solidFill>
            <a:schemeClr val="accent6"/>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0BB7357-F0C4-484E-96A2-8D3CDA9689F6}"/>
              </a:ext>
            </a:extLst>
          </p:cNvPr>
          <p:cNvSpPr/>
          <p:nvPr/>
        </p:nvSpPr>
        <p:spPr>
          <a:xfrm rot="5400000">
            <a:off x="2080082" y="3670863"/>
            <a:ext cx="1129115" cy="153551"/>
          </a:xfrm>
          <a:prstGeom prst="rect">
            <a:avLst/>
          </a:prstGeom>
          <a:noFill/>
          <a:ln w="1905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20788CF-866D-47E4-BE2D-94FEDD7F45B8}"/>
              </a:ext>
            </a:extLst>
          </p:cNvPr>
          <p:cNvSpPr/>
          <p:nvPr/>
        </p:nvSpPr>
        <p:spPr>
          <a:xfrm rot="5400000">
            <a:off x="1891177" y="3670863"/>
            <a:ext cx="1129115" cy="153551"/>
          </a:xfrm>
          <a:prstGeom prst="rect">
            <a:avLst/>
          </a:prstGeom>
          <a:noFill/>
          <a:ln w="1905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7819CBA-19BF-413E-AD20-BB7F5B43BFBF}"/>
              </a:ext>
            </a:extLst>
          </p:cNvPr>
          <p:cNvSpPr/>
          <p:nvPr/>
        </p:nvSpPr>
        <p:spPr>
          <a:xfrm rot="5400000">
            <a:off x="1700677" y="3670863"/>
            <a:ext cx="1129115" cy="153551"/>
          </a:xfrm>
          <a:prstGeom prst="rect">
            <a:avLst/>
          </a:prstGeom>
          <a:noFill/>
          <a:ln w="1905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548532D5-FFB8-4DCF-B881-6184E3A72D10}"/>
              </a:ext>
            </a:extLst>
          </p:cNvPr>
          <p:cNvSpPr/>
          <p:nvPr/>
        </p:nvSpPr>
        <p:spPr>
          <a:xfrm>
            <a:off x="3557177" y="2358289"/>
            <a:ext cx="155276" cy="148374"/>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28A6EF31-96F4-4BB2-82E9-AEEAC0DAC012}"/>
              </a:ext>
            </a:extLst>
          </p:cNvPr>
          <p:cNvSpPr/>
          <p:nvPr/>
        </p:nvSpPr>
        <p:spPr>
          <a:xfrm rot="5400000">
            <a:off x="2665873" y="3680388"/>
            <a:ext cx="1129115" cy="153551"/>
          </a:xfrm>
          <a:prstGeom prst="rect">
            <a:avLst/>
          </a:prstGeom>
          <a:noFill/>
          <a:ln w="19050">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68E4B162-46A2-470F-A795-C60A4E03FC50}"/>
              </a:ext>
            </a:extLst>
          </p:cNvPr>
          <p:cNvSpPr txBox="1"/>
          <p:nvPr/>
        </p:nvSpPr>
        <p:spPr>
          <a:xfrm>
            <a:off x="3479323" y="2459557"/>
            <a:ext cx="797296" cy="338554"/>
          </a:xfrm>
          <a:prstGeom prst="rect">
            <a:avLst/>
          </a:prstGeom>
          <a:noFill/>
        </p:spPr>
        <p:txBody>
          <a:bodyPr wrap="square" rtlCol="0">
            <a:spAutoFit/>
          </a:bodyPr>
          <a:lstStyle/>
          <a:p>
            <a:r>
              <a:rPr lang="en-US" sz="1600" i="1" dirty="0" err="1">
                <a:latin typeface="Times New Roman" panose="02020603050405020304" pitchFamily="18" charset="0"/>
                <a:cs typeface="Times New Roman" panose="02020603050405020304" pitchFamily="18" charset="0"/>
              </a:rPr>
              <a:t>t+n</a:t>
            </a:r>
            <a:endParaRPr lang="en-US" sz="1600" i="1" dirty="0">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1AA33B9F-6E17-4C81-A066-EB4672F8C761}"/>
              </a:ext>
            </a:extLst>
          </p:cNvPr>
          <p:cNvSpPr txBox="1"/>
          <p:nvPr/>
        </p:nvSpPr>
        <p:spPr>
          <a:xfrm>
            <a:off x="2464924" y="2452283"/>
            <a:ext cx="797296"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t-m</a:t>
            </a:r>
          </a:p>
        </p:txBody>
      </p:sp>
      <p:sp>
        <p:nvSpPr>
          <p:cNvPr id="76" name="Rectangle: Rounded Corners 75">
            <a:extLst>
              <a:ext uri="{FF2B5EF4-FFF2-40B4-BE49-F238E27FC236}">
                <a16:creationId xmlns:a16="http://schemas.microsoft.com/office/drawing/2014/main" id="{02FFA011-8DB9-4F44-A0C0-0B795E44EF8C}"/>
              </a:ext>
            </a:extLst>
          </p:cNvPr>
          <p:cNvSpPr/>
          <p:nvPr/>
        </p:nvSpPr>
        <p:spPr bwMode="auto">
          <a:xfrm>
            <a:off x="6157269" y="3234563"/>
            <a:ext cx="153551" cy="1029872"/>
          </a:xfrm>
          <a:prstGeom prst="roundRect">
            <a:avLst/>
          </a:prstGeom>
          <a:solidFill>
            <a:schemeClr val="accent4">
              <a:lumMod val="20000"/>
              <a:lumOff val="80000"/>
            </a:schemeClr>
          </a:solidFill>
          <a:ln>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0">
              <a:solidFill>
                <a:schemeClr val="bg1"/>
              </a:solidFill>
              <a:latin typeface="+mj-ea"/>
              <a:ea typeface="+mj-ea"/>
            </a:endParaRPr>
          </a:p>
        </p:txBody>
      </p:sp>
      <p:sp>
        <p:nvSpPr>
          <p:cNvPr id="77" name="Rectangle: Rounded Corners 76">
            <a:extLst>
              <a:ext uri="{FF2B5EF4-FFF2-40B4-BE49-F238E27FC236}">
                <a16:creationId xmlns:a16="http://schemas.microsoft.com/office/drawing/2014/main" id="{DDC8E424-918C-44DD-84DE-76CB0EFD938E}"/>
              </a:ext>
            </a:extLst>
          </p:cNvPr>
          <p:cNvSpPr/>
          <p:nvPr/>
        </p:nvSpPr>
        <p:spPr bwMode="auto">
          <a:xfrm>
            <a:off x="6353654" y="3234398"/>
            <a:ext cx="153551" cy="1029872"/>
          </a:xfrm>
          <a:prstGeom prst="roundRect">
            <a:avLst/>
          </a:prstGeom>
          <a:solidFill>
            <a:schemeClr val="accent4">
              <a:lumMod val="20000"/>
              <a:lumOff val="80000"/>
            </a:schemeClr>
          </a:solidFill>
          <a:ln>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0">
              <a:solidFill>
                <a:schemeClr val="bg1"/>
              </a:solidFill>
              <a:latin typeface="+mj-ea"/>
              <a:ea typeface="+mj-ea"/>
            </a:endParaRPr>
          </a:p>
        </p:txBody>
      </p:sp>
      <p:sp>
        <p:nvSpPr>
          <p:cNvPr id="78" name="Rectangle: Rounded Corners 77">
            <a:extLst>
              <a:ext uri="{FF2B5EF4-FFF2-40B4-BE49-F238E27FC236}">
                <a16:creationId xmlns:a16="http://schemas.microsoft.com/office/drawing/2014/main" id="{6A5B4E0F-27F8-4215-87E8-DEA873B775A5}"/>
              </a:ext>
            </a:extLst>
          </p:cNvPr>
          <p:cNvSpPr/>
          <p:nvPr/>
        </p:nvSpPr>
        <p:spPr bwMode="auto">
          <a:xfrm>
            <a:off x="6553544" y="3234398"/>
            <a:ext cx="153551" cy="1029872"/>
          </a:xfrm>
          <a:prstGeom prst="roundRect">
            <a:avLst/>
          </a:prstGeom>
          <a:solidFill>
            <a:schemeClr val="accent4">
              <a:lumMod val="20000"/>
              <a:lumOff val="80000"/>
            </a:schemeClr>
          </a:solidFill>
          <a:ln w="19050">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0">
              <a:solidFill>
                <a:schemeClr val="bg1"/>
              </a:solidFill>
              <a:latin typeface="+mj-ea"/>
              <a:ea typeface="+mj-ea"/>
            </a:endParaRPr>
          </a:p>
        </p:txBody>
      </p:sp>
      <p:sp>
        <p:nvSpPr>
          <p:cNvPr id="79" name="Rectangle: Rounded Corners 78">
            <a:extLst>
              <a:ext uri="{FF2B5EF4-FFF2-40B4-BE49-F238E27FC236}">
                <a16:creationId xmlns:a16="http://schemas.microsoft.com/office/drawing/2014/main" id="{1F1F98E0-F26F-4A41-A79C-952F0129031B}"/>
              </a:ext>
            </a:extLst>
          </p:cNvPr>
          <p:cNvSpPr/>
          <p:nvPr/>
        </p:nvSpPr>
        <p:spPr bwMode="auto">
          <a:xfrm>
            <a:off x="6765545" y="3234398"/>
            <a:ext cx="153551" cy="1029872"/>
          </a:xfrm>
          <a:prstGeom prst="roundRect">
            <a:avLst/>
          </a:prstGeom>
          <a:solidFill>
            <a:schemeClr val="accent4">
              <a:lumMod val="20000"/>
              <a:lumOff val="80000"/>
            </a:schemeClr>
          </a:solidFill>
          <a:ln>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0">
              <a:solidFill>
                <a:schemeClr val="bg1"/>
              </a:solidFill>
              <a:latin typeface="+mj-ea"/>
              <a:ea typeface="+mj-ea"/>
            </a:endParaRPr>
          </a:p>
        </p:txBody>
      </p:sp>
      <p:sp>
        <p:nvSpPr>
          <p:cNvPr id="80" name="Rectangle: Rounded Corners 79">
            <a:extLst>
              <a:ext uri="{FF2B5EF4-FFF2-40B4-BE49-F238E27FC236}">
                <a16:creationId xmlns:a16="http://schemas.microsoft.com/office/drawing/2014/main" id="{9587FF9D-41B0-4328-B668-17E8BF92C7E2}"/>
              </a:ext>
            </a:extLst>
          </p:cNvPr>
          <p:cNvSpPr/>
          <p:nvPr/>
        </p:nvSpPr>
        <p:spPr bwMode="auto">
          <a:xfrm>
            <a:off x="6965435" y="3234398"/>
            <a:ext cx="153551" cy="1029872"/>
          </a:xfrm>
          <a:prstGeom prst="roundRect">
            <a:avLst/>
          </a:prstGeom>
          <a:solidFill>
            <a:schemeClr val="accent4">
              <a:lumMod val="20000"/>
              <a:lumOff val="80000"/>
            </a:schemeClr>
          </a:solidFill>
          <a:ln>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0">
              <a:solidFill>
                <a:schemeClr val="bg1"/>
              </a:solidFill>
              <a:latin typeface="+mj-ea"/>
              <a:ea typeface="+mj-ea"/>
            </a:endParaRPr>
          </a:p>
        </p:txBody>
      </p:sp>
      <p:cxnSp>
        <p:nvCxnSpPr>
          <p:cNvPr id="81" name="Straight Arrow Connector 80">
            <a:extLst>
              <a:ext uri="{FF2B5EF4-FFF2-40B4-BE49-F238E27FC236}">
                <a16:creationId xmlns:a16="http://schemas.microsoft.com/office/drawing/2014/main" id="{9D600BCC-F1F5-41FB-8D77-6DAB3687DE75}"/>
              </a:ext>
            </a:extLst>
          </p:cNvPr>
          <p:cNvCxnSpPr>
            <a:cxnSpLocks/>
          </p:cNvCxnSpPr>
          <p:nvPr/>
        </p:nvCxnSpPr>
        <p:spPr>
          <a:xfrm>
            <a:off x="7203918" y="3753247"/>
            <a:ext cx="2429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748BC1AF-579B-4A27-83C5-FE2C6D4AA0DF}"/>
              </a:ext>
            </a:extLst>
          </p:cNvPr>
          <p:cNvSpPr/>
          <p:nvPr/>
        </p:nvSpPr>
        <p:spPr bwMode="auto">
          <a:xfrm>
            <a:off x="7527617" y="3431305"/>
            <a:ext cx="1912493" cy="668141"/>
          </a:xfrm>
          <a:prstGeom prst="roundRect">
            <a:avLst/>
          </a:prstGeom>
          <a:solidFill>
            <a:schemeClr val="accent4">
              <a:lumMod val="40000"/>
              <a:lumOff val="60000"/>
            </a:schemeClr>
          </a:solidFill>
          <a:ln w="28575">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600" b="0" dirty="0">
                <a:latin typeface="+mj-ea"/>
                <a:ea typeface="+mj-ea"/>
              </a:rPr>
              <a:t>Bi-directional Sequence Model</a:t>
            </a:r>
          </a:p>
        </p:txBody>
      </p:sp>
      <p:sp>
        <p:nvSpPr>
          <p:cNvPr id="90" name="Rectangle: Rounded Corners 89">
            <a:extLst>
              <a:ext uri="{FF2B5EF4-FFF2-40B4-BE49-F238E27FC236}">
                <a16:creationId xmlns:a16="http://schemas.microsoft.com/office/drawing/2014/main" id="{CF152A8B-B0C4-486A-AD9A-118BA79E3DA6}"/>
              </a:ext>
            </a:extLst>
          </p:cNvPr>
          <p:cNvSpPr/>
          <p:nvPr/>
        </p:nvSpPr>
        <p:spPr bwMode="auto">
          <a:xfrm>
            <a:off x="10131971" y="3217612"/>
            <a:ext cx="153551" cy="1029872"/>
          </a:xfrm>
          <a:prstGeom prst="roundRect">
            <a:avLst/>
          </a:prstGeom>
          <a:solidFill>
            <a:srgbClr val="D4ECBA">
              <a:alpha val="60000"/>
            </a:srgbClr>
          </a:solidFill>
          <a:ln>
            <a:solidFill>
              <a:schemeClr val="tx1"/>
            </a:solidFill>
            <a:prstDash val="sys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0">
              <a:solidFill>
                <a:schemeClr val="bg1"/>
              </a:solidFill>
              <a:latin typeface="+mj-ea"/>
              <a:ea typeface="+mj-ea"/>
            </a:endParaRPr>
          </a:p>
        </p:txBody>
      </p:sp>
      <p:sp>
        <p:nvSpPr>
          <p:cNvPr id="91" name="Rectangle: Rounded Corners 90">
            <a:extLst>
              <a:ext uri="{FF2B5EF4-FFF2-40B4-BE49-F238E27FC236}">
                <a16:creationId xmlns:a16="http://schemas.microsoft.com/office/drawing/2014/main" id="{3E8687B6-4689-459B-A894-9135E4514284}"/>
              </a:ext>
            </a:extLst>
          </p:cNvPr>
          <p:cNvSpPr/>
          <p:nvPr/>
        </p:nvSpPr>
        <p:spPr bwMode="auto">
          <a:xfrm>
            <a:off x="10331861" y="3217612"/>
            <a:ext cx="153551" cy="1029872"/>
          </a:xfrm>
          <a:prstGeom prst="roundRect">
            <a:avLst/>
          </a:prstGeom>
          <a:solidFill>
            <a:srgbClr val="D4ECBA">
              <a:alpha val="60000"/>
            </a:srgbClr>
          </a:solidFill>
          <a:ln>
            <a:solidFill>
              <a:schemeClr val="tx1"/>
            </a:solidFill>
            <a:prstDash val="sys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0">
              <a:solidFill>
                <a:schemeClr val="bg1"/>
              </a:solidFill>
              <a:latin typeface="+mj-ea"/>
              <a:ea typeface="+mj-ea"/>
            </a:endParaRPr>
          </a:p>
        </p:txBody>
      </p:sp>
      <p:sp>
        <p:nvSpPr>
          <p:cNvPr id="92" name="Rectangle: Rounded Corners 91">
            <a:extLst>
              <a:ext uri="{FF2B5EF4-FFF2-40B4-BE49-F238E27FC236}">
                <a16:creationId xmlns:a16="http://schemas.microsoft.com/office/drawing/2014/main" id="{371C2935-0AE7-4FCF-8F15-0E439BFF1D66}"/>
              </a:ext>
            </a:extLst>
          </p:cNvPr>
          <p:cNvSpPr/>
          <p:nvPr/>
        </p:nvSpPr>
        <p:spPr bwMode="auto">
          <a:xfrm>
            <a:off x="10528246" y="3217447"/>
            <a:ext cx="153551" cy="1029872"/>
          </a:xfrm>
          <a:prstGeom prst="roundRect">
            <a:avLst/>
          </a:prstGeom>
          <a:solidFill>
            <a:srgbClr val="D4ECBA">
              <a:alpha val="60000"/>
            </a:srgbClr>
          </a:solidFill>
          <a:ln>
            <a:solidFill>
              <a:schemeClr val="tx1"/>
            </a:solidFill>
            <a:prstDash val="sys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0">
              <a:solidFill>
                <a:schemeClr val="bg1"/>
              </a:solidFill>
              <a:latin typeface="+mj-ea"/>
              <a:ea typeface="+mj-ea"/>
            </a:endParaRPr>
          </a:p>
        </p:txBody>
      </p:sp>
      <p:sp>
        <p:nvSpPr>
          <p:cNvPr id="93" name="Rectangle: Rounded Corners 92">
            <a:extLst>
              <a:ext uri="{FF2B5EF4-FFF2-40B4-BE49-F238E27FC236}">
                <a16:creationId xmlns:a16="http://schemas.microsoft.com/office/drawing/2014/main" id="{A22A8121-F5CE-4401-8F17-64D88AA6B920}"/>
              </a:ext>
            </a:extLst>
          </p:cNvPr>
          <p:cNvSpPr/>
          <p:nvPr/>
        </p:nvSpPr>
        <p:spPr bwMode="auto">
          <a:xfrm>
            <a:off x="10728136" y="3217447"/>
            <a:ext cx="153551" cy="1029872"/>
          </a:xfrm>
          <a:prstGeom prst="roundRect">
            <a:avLst/>
          </a:prstGeom>
          <a:solidFill>
            <a:schemeClr val="accent6">
              <a:lumMod val="60000"/>
              <a:lumOff val="40000"/>
            </a:schemeClr>
          </a:solidFill>
          <a:ln w="19050">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0">
              <a:solidFill>
                <a:schemeClr val="bg1"/>
              </a:solidFill>
              <a:latin typeface="+mj-ea"/>
              <a:ea typeface="+mj-ea"/>
            </a:endParaRPr>
          </a:p>
        </p:txBody>
      </p:sp>
      <p:sp>
        <p:nvSpPr>
          <p:cNvPr id="94" name="Rectangle: Rounded Corners 93">
            <a:extLst>
              <a:ext uri="{FF2B5EF4-FFF2-40B4-BE49-F238E27FC236}">
                <a16:creationId xmlns:a16="http://schemas.microsoft.com/office/drawing/2014/main" id="{FFE844E6-FB55-4E6C-86CA-D76D65DBB2C0}"/>
              </a:ext>
            </a:extLst>
          </p:cNvPr>
          <p:cNvSpPr/>
          <p:nvPr/>
        </p:nvSpPr>
        <p:spPr bwMode="auto">
          <a:xfrm>
            <a:off x="10940137" y="3217447"/>
            <a:ext cx="153551" cy="1029872"/>
          </a:xfrm>
          <a:prstGeom prst="roundRect">
            <a:avLst/>
          </a:prstGeom>
          <a:solidFill>
            <a:schemeClr val="accent1">
              <a:lumMod val="40000"/>
              <a:lumOff val="60000"/>
              <a:alpha val="60000"/>
            </a:schemeClr>
          </a:solidFill>
          <a:ln>
            <a:solidFill>
              <a:schemeClr val="tx1"/>
            </a:solidFill>
            <a:prstDash val="sys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0">
              <a:solidFill>
                <a:schemeClr val="bg1"/>
              </a:solidFill>
              <a:latin typeface="+mj-ea"/>
              <a:ea typeface="+mj-ea"/>
            </a:endParaRPr>
          </a:p>
        </p:txBody>
      </p:sp>
      <p:sp>
        <p:nvSpPr>
          <p:cNvPr id="95" name="Rectangle: Rounded Corners 94">
            <a:extLst>
              <a:ext uri="{FF2B5EF4-FFF2-40B4-BE49-F238E27FC236}">
                <a16:creationId xmlns:a16="http://schemas.microsoft.com/office/drawing/2014/main" id="{6F612993-034F-42C5-AB91-68D6181FA11F}"/>
              </a:ext>
            </a:extLst>
          </p:cNvPr>
          <p:cNvSpPr/>
          <p:nvPr/>
        </p:nvSpPr>
        <p:spPr bwMode="auto">
          <a:xfrm>
            <a:off x="11140027" y="3217447"/>
            <a:ext cx="153551" cy="1029872"/>
          </a:xfrm>
          <a:prstGeom prst="roundRect">
            <a:avLst/>
          </a:prstGeom>
          <a:solidFill>
            <a:schemeClr val="accent1">
              <a:lumMod val="40000"/>
              <a:lumOff val="60000"/>
              <a:alpha val="60000"/>
            </a:schemeClr>
          </a:solidFill>
          <a:ln>
            <a:solidFill>
              <a:schemeClr val="tx1"/>
            </a:solidFill>
            <a:prstDash val="sys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0">
              <a:solidFill>
                <a:schemeClr val="bg1"/>
              </a:solidFill>
              <a:latin typeface="+mj-ea"/>
              <a:ea typeface="+mj-ea"/>
            </a:endParaRPr>
          </a:p>
        </p:txBody>
      </p:sp>
      <p:sp>
        <p:nvSpPr>
          <p:cNvPr id="96" name="Rectangle 95">
            <a:extLst>
              <a:ext uri="{FF2B5EF4-FFF2-40B4-BE49-F238E27FC236}">
                <a16:creationId xmlns:a16="http://schemas.microsoft.com/office/drawing/2014/main" id="{21BAD598-C8FF-4D0F-94D8-200577444BA3}"/>
              </a:ext>
            </a:extLst>
          </p:cNvPr>
          <p:cNvSpPr/>
          <p:nvPr/>
        </p:nvSpPr>
        <p:spPr>
          <a:xfrm>
            <a:off x="566857" y="4851015"/>
            <a:ext cx="11280411" cy="1036265"/>
          </a:xfrm>
          <a:prstGeom prst="rect">
            <a:avLst/>
          </a:prstGeom>
        </p:spPr>
        <p:txBody>
          <a:bodyPr vert="horz" lIns="91440" tIns="45720" rIns="91440" bIns="45720" rtlCol="0">
            <a:normAutofit/>
          </a:bodyPr>
          <a:lstStyle/>
          <a:p>
            <a:pPr marL="342900" indent="-342900" fontAlgn="base">
              <a:lnSpc>
                <a:spcPct val="105000"/>
              </a:lnSpc>
              <a:spcBef>
                <a:spcPct val="20000"/>
              </a:spcBef>
              <a:spcAft>
                <a:spcPct val="0"/>
              </a:spcAft>
              <a:buClr>
                <a:schemeClr val="accent1"/>
              </a:buClr>
              <a:buFont typeface="Arial" panose="020B0604020202020204" pitchFamily="34" charset="0"/>
              <a:buChar char="•"/>
            </a:pPr>
            <a:r>
              <a:rPr lang="en-US" altLang="en-US" sz="2000" kern="0" dirty="0">
                <a:solidFill>
                  <a:schemeClr val="tx1">
                    <a:lumMod val="85000"/>
                    <a:lumOff val="15000"/>
                  </a:schemeClr>
                </a:solidFill>
                <a:latin typeface="+mj-lt"/>
                <a:ea typeface="Verdana" panose="020B0604030504040204" pitchFamily="34" charset="0"/>
                <a:cs typeface="Verdana" panose="020B0604030504040204" pitchFamily="34" charset="0"/>
              </a:rPr>
              <a:t>Using both </a:t>
            </a:r>
            <a:r>
              <a:rPr lang="en-US" altLang="en-US" sz="2000" b="1" i="1" kern="0" dirty="0">
                <a:solidFill>
                  <a:srgbClr val="92D050"/>
                </a:solidFill>
                <a:latin typeface="+mj-lt"/>
                <a:ea typeface="Verdana" panose="020B0604030504040204" pitchFamily="34" charset="0"/>
                <a:cs typeface="Verdana" panose="020B0604030504040204" pitchFamily="34" charset="0"/>
              </a:rPr>
              <a:t>forward</a:t>
            </a:r>
            <a:r>
              <a:rPr lang="en-US" altLang="en-US" sz="2000" kern="0" dirty="0">
                <a:solidFill>
                  <a:schemeClr val="tx1">
                    <a:lumMod val="85000"/>
                    <a:lumOff val="15000"/>
                  </a:schemeClr>
                </a:solidFill>
                <a:latin typeface="+mj-lt"/>
                <a:ea typeface="Verdana" panose="020B0604030504040204" pitchFamily="34" charset="0"/>
                <a:cs typeface="Verdana" panose="020B0604030504040204" pitchFamily="34" charset="0"/>
              </a:rPr>
              <a:t> and </a:t>
            </a:r>
            <a:r>
              <a:rPr lang="en-US" altLang="en-US" sz="2000" b="1" i="1" kern="0" dirty="0">
                <a:solidFill>
                  <a:schemeClr val="accent1">
                    <a:lumMod val="60000"/>
                    <a:lumOff val="40000"/>
                  </a:schemeClr>
                </a:solidFill>
                <a:latin typeface="+mj-lt"/>
                <a:ea typeface="Verdana" panose="020B0604030504040204" pitchFamily="34" charset="0"/>
                <a:cs typeface="Verdana" panose="020B0604030504040204" pitchFamily="34" charset="0"/>
              </a:rPr>
              <a:t>backward</a:t>
            </a:r>
            <a:r>
              <a:rPr lang="en-US" altLang="en-US" sz="2000" kern="0" dirty="0">
                <a:solidFill>
                  <a:schemeClr val="tx1">
                    <a:lumMod val="85000"/>
                    <a:lumOff val="15000"/>
                  </a:schemeClr>
                </a:solidFill>
                <a:latin typeface="+mj-lt"/>
                <a:ea typeface="Verdana" panose="020B0604030504040204" pitchFamily="34" charset="0"/>
                <a:cs typeface="Verdana" panose="020B0604030504040204" pitchFamily="34" charset="0"/>
              </a:rPr>
              <a:t> audio information to estimate evidence more accurately</a:t>
            </a:r>
          </a:p>
          <a:p>
            <a:pPr marL="342900" indent="-342900" fontAlgn="base">
              <a:lnSpc>
                <a:spcPct val="105000"/>
              </a:lnSpc>
              <a:spcBef>
                <a:spcPct val="20000"/>
              </a:spcBef>
              <a:spcAft>
                <a:spcPct val="0"/>
              </a:spcAft>
              <a:buClr>
                <a:schemeClr val="accent1"/>
              </a:buClr>
              <a:buFont typeface="Arial" panose="020B0604020202020204" pitchFamily="34" charset="0"/>
              <a:buChar char="•"/>
            </a:pPr>
            <a:r>
              <a:rPr lang="en-US" altLang="en-US" sz="2000" kern="0" dirty="0">
                <a:solidFill>
                  <a:schemeClr val="tx1">
                    <a:lumMod val="85000"/>
                    <a:lumOff val="15000"/>
                  </a:schemeClr>
                </a:solidFill>
                <a:latin typeface="+mj-lt"/>
                <a:ea typeface="Verdana" panose="020B0604030504040204" pitchFamily="34" charset="0"/>
                <a:cs typeface="Verdana" panose="020B0604030504040204" pitchFamily="34" charset="0"/>
              </a:rPr>
              <a:t>A balance between delay and accuracy when using </a:t>
            </a:r>
            <a:r>
              <a:rPr lang="en-US" altLang="en-US" sz="2000" b="1" i="1" kern="0" dirty="0">
                <a:solidFill>
                  <a:srgbClr val="92D050"/>
                </a:solidFill>
                <a:latin typeface="+mj-lt"/>
                <a:ea typeface="Verdana" panose="020B0604030504040204" pitchFamily="34" charset="0"/>
                <a:cs typeface="Verdana" panose="020B0604030504040204" pitchFamily="34" charset="0"/>
              </a:rPr>
              <a:t>forward</a:t>
            </a:r>
            <a:r>
              <a:rPr lang="en-US" altLang="en-US" sz="2000" kern="0" dirty="0">
                <a:solidFill>
                  <a:schemeClr val="tx1">
                    <a:lumMod val="85000"/>
                    <a:lumOff val="15000"/>
                  </a:schemeClr>
                </a:solidFill>
                <a:latin typeface="+mj-lt"/>
                <a:ea typeface="Verdana" panose="020B0604030504040204" pitchFamily="34" charset="0"/>
                <a:cs typeface="Verdana" panose="020B0604030504040204" pitchFamily="34" charset="0"/>
              </a:rPr>
              <a:t> information </a:t>
            </a:r>
          </a:p>
        </p:txBody>
      </p:sp>
      <p:sp>
        <p:nvSpPr>
          <p:cNvPr id="6" name="Arc 5">
            <a:extLst>
              <a:ext uri="{FF2B5EF4-FFF2-40B4-BE49-F238E27FC236}">
                <a16:creationId xmlns:a16="http://schemas.microsoft.com/office/drawing/2014/main" id="{23BC6242-1321-4084-935A-BD5AAC49526D}"/>
              </a:ext>
            </a:extLst>
          </p:cNvPr>
          <p:cNvSpPr/>
          <p:nvPr/>
        </p:nvSpPr>
        <p:spPr bwMode="auto">
          <a:xfrm rot="5400000">
            <a:off x="5974868" y="4158412"/>
            <a:ext cx="213585" cy="211715"/>
          </a:xfrm>
          <a:prstGeom prst="arc">
            <a:avLst>
              <a:gd name="adj1" fmla="val 16200000"/>
              <a:gd name="adj2" fmla="val 4706648"/>
            </a:avLst>
          </a:prstGeom>
          <a:solidFill>
            <a:schemeClr val="bg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lang="en-US"/>
          </a:p>
        </p:txBody>
      </p:sp>
      <p:sp>
        <p:nvSpPr>
          <p:cNvPr id="49" name="Arc 48">
            <a:extLst>
              <a:ext uri="{FF2B5EF4-FFF2-40B4-BE49-F238E27FC236}">
                <a16:creationId xmlns:a16="http://schemas.microsoft.com/office/drawing/2014/main" id="{3873E21F-041A-45B5-A096-FD543F226218}"/>
              </a:ext>
            </a:extLst>
          </p:cNvPr>
          <p:cNvSpPr/>
          <p:nvPr/>
        </p:nvSpPr>
        <p:spPr bwMode="auto">
          <a:xfrm rot="5400000">
            <a:off x="6206128" y="4165018"/>
            <a:ext cx="213585" cy="211715"/>
          </a:xfrm>
          <a:prstGeom prst="arc">
            <a:avLst>
              <a:gd name="adj1" fmla="val 16200000"/>
              <a:gd name="adj2" fmla="val 4706648"/>
            </a:avLst>
          </a:prstGeom>
          <a:solidFill>
            <a:schemeClr val="bg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lang="en-US"/>
          </a:p>
        </p:txBody>
      </p:sp>
      <p:sp>
        <p:nvSpPr>
          <p:cNvPr id="50" name="Arc 49">
            <a:extLst>
              <a:ext uri="{FF2B5EF4-FFF2-40B4-BE49-F238E27FC236}">
                <a16:creationId xmlns:a16="http://schemas.microsoft.com/office/drawing/2014/main" id="{9F2DF009-805A-42F8-8B22-650A53A27399}"/>
              </a:ext>
            </a:extLst>
          </p:cNvPr>
          <p:cNvSpPr/>
          <p:nvPr/>
        </p:nvSpPr>
        <p:spPr bwMode="auto">
          <a:xfrm rot="5400000">
            <a:off x="6431054" y="4158411"/>
            <a:ext cx="213585" cy="211715"/>
          </a:xfrm>
          <a:prstGeom prst="arc">
            <a:avLst>
              <a:gd name="adj1" fmla="val 16200000"/>
              <a:gd name="adj2" fmla="val 4706648"/>
            </a:avLst>
          </a:prstGeom>
          <a:solidFill>
            <a:schemeClr val="bg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lang="en-US"/>
          </a:p>
        </p:txBody>
      </p:sp>
      <p:sp>
        <p:nvSpPr>
          <p:cNvPr id="51" name="Arc 50">
            <a:extLst>
              <a:ext uri="{FF2B5EF4-FFF2-40B4-BE49-F238E27FC236}">
                <a16:creationId xmlns:a16="http://schemas.microsoft.com/office/drawing/2014/main" id="{4F68BF1D-381C-4176-A2BA-14085944FFA4}"/>
              </a:ext>
            </a:extLst>
          </p:cNvPr>
          <p:cNvSpPr/>
          <p:nvPr/>
        </p:nvSpPr>
        <p:spPr bwMode="auto">
          <a:xfrm rot="16542561">
            <a:off x="6590141" y="3114972"/>
            <a:ext cx="213585" cy="211715"/>
          </a:xfrm>
          <a:prstGeom prst="arc">
            <a:avLst>
              <a:gd name="adj1" fmla="val 16200000"/>
              <a:gd name="adj2" fmla="val 4706648"/>
            </a:avLst>
          </a:prstGeom>
          <a:solidFill>
            <a:schemeClr val="bg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lang="en-US"/>
          </a:p>
        </p:txBody>
      </p:sp>
      <p:sp>
        <p:nvSpPr>
          <p:cNvPr id="52" name="Arc 51">
            <a:extLst>
              <a:ext uri="{FF2B5EF4-FFF2-40B4-BE49-F238E27FC236}">
                <a16:creationId xmlns:a16="http://schemas.microsoft.com/office/drawing/2014/main" id="{64894B8A-8D39-48DD-97AC-1EC827FC0D47}"/>
              </a:ext>
            </a:extLst>
          </p:cNvPr>
          <p:cNvSpPr/>
          <p:nvPr/>
        </p:nvSpPr>
        <p:spPr bwMode="auto">
          <a:xfrm rot="16542561">
            <a:off x="6853490" y="3123132"/>
            <a:ext cx="213585" cy="211715"/>
          </a:xfrm>
          <a:prstGeom prst="arc">
            <a:avLst>
              <a:gd name="adj1" fmla="val 16200000"/>
              <a:gd name="adj2" fmla="val 4706648"/>
            </a:avLst>
          </a:prstGeom>
          <a:solidFill>
            <a:schemeClr val="bg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lang="en-US"/>
          </a:p>
        </p:txBody>
      </p:sp>
      <p:sp>
        <p:nvSpPr>
          <p:cNvPr id="16" name="Rectangle 15">
            <a:extLst>
              <a:ext uri="{FF2B5EF4-FFF2-40B4-BE49-F238E27FC236}">
                <a16:creationId xmlns:a16="http://schemas.microsoft.com/office/drawing/2014/main" id="{480FFB16-1195-4F79-BBA7-225CF563DE90}"/>
              </a:ext>
            </a:extLst>
          </p:cNvPr>
          <p:cNvSpPr/>
          <p:nvPr/>
        </p:nvSpPr>
        <p:spPr>
          <a:xfrm>
            <a:off x="3235481" y="2357728"/>
            <a:ext cx="155276" cy="148374"/>
          </a:xfrm>
          <a:prstGeom prst="rect">
            <a:avLst/>
          </a:prstGeom>
          <a:solidFill>
            <a:schemeClr val="accent6"/>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4C267BF-0423-3F48-BA97-5C036BE48E0D}"/>
              </a:ext>
            </a:extLst>
          </p:cNvPr>
          <p:cNvSpPr txBox="1"/>
          <p:nvPr/>
        </p:nvSpPr>
        <p:spPr>
          <a:xfrm>
            <a:off x="7847918" y="4102330"/>
            <a:ext cx="1159180" cy="307777"/>
          </a:xfrm>
          <a:prstGeom prst="rect">
            <a:avLst/>
          </a:prstGeom>
          <a:noFill/>
        </p:spPr>
        <p:txBody>
          <a:bodyPr wrap="square" rtlCol="0">
            <a:spAutoFit/>
          </a:bodyPr>
          <a:lstStyle/>
          <a:p>
            <a:pPr algn="ctr"/>
            <a:r>
              <a:rPr lang="en-US" altLang="zh-CN" sz="1400" dirty="0"/>
              <a:t>(Bi-GRU)</a:t>
            </a:r>
            <a:endParaRPr lang="en-US" sz="1400" dirty="0"/>
          </a:p>
        </p:txBody>
      </p:sp>
      <p:sp>
        <p:nvSpPr>
          <p:cNvPr id="54" name="TextBox 53">
            <a:extLst>
              <a:ext uri="{FF2B5EF4-FFF2-40B4-BE49-F238E27FC236}">
                <a16:creationId xmlns:a16="http://schemas.microsoft.com/office/drawing/2014/main" id="{F58E66F2-E39C-2245-8FAA-762B36BBB847}"/>
              </a:ext>
            </a:extLst>
          </p:cNvPr>
          <p:cNvSpPr txBox="1"/>
          <p:nvPr/>
        </p:nvSpPr>
        <p:spPr>
          <a:xfrm>
            <a:off x="1032184" y="4329625"/>
            <a:ext cx="1671219" cy="307777"/>
          </a:xfrm>
          <a:prstGeom prst="rect">
            <a:avLst/>
          </a:prstGeom>
          <a:noFill/>
        </p:spPr>
        <p:txBody>
          <a:bodyPr wrap="square" rtlCol="0">
            <a:spAutoFit/>
          </a:bodyPr>
          <a:lstStyle/>
          <a:p>
            <a:pPr algn="ctr"/>
            <a:r>
              <a:rPr lang="en-US" sz="1400" b="1" dirty="0">
                <a:solidFill>
                  <a:srgbClr val="92D050"/>
                </a:solidFill>
              </a:rPr>
              <a:t>Backward feature</a:t>
            </a:r>
          </a:p>
        </p:txBody>
      </p:sp>
      <p:sp>
        <p:nvSpPr>
          <p:cNvPr id="55" name="TextBox 54">
            <a:extLst>
              <a:ext uri="{FF2B5EF4-FFF2-40B4-BE49-F238E27FC236}">
                <a16:creationId xmlns:a16="http://schemas.microsoft.com/office/drawing/2014/main" id="{5C2EBA57-4E42-104E-B5F2-465F84DE8B97}"/>
              </a:ext>
            </a:extLst>
          </p:cNvPr>
          <p:cNvSpPr txBox="1"/>
          <p:nvPr/>
        </p:nvSpPr>
        <p:spPr>
          <a:xfrm>
            <a:off x="2827731" y="4319339"/>
            <a:ext cx="1671219" cy="307777"/>
          </a:xfrm>
          <a:prstGeom prst="rect">
            <a:avLst/>
          </a:prstGeom>
          <a:noFill/>
        </p:spPr>
        <p:txBody>
          <a:bodyPr wrap="square" rtlCol="0">
            <a:spAutoFit/>
          </a:bodyPr>
          <a:lstStyle/>
          <a:p>
            <a:pPr algn="ctr"/>
            <a:r>
              <a:rPr lang="en-US" sz="1400" b="1" dirty="0">
                <a:solidFill>
                  <a:schemeClr val="accent1">
                    <a:lumMod val="60000"/>
                    <a:lumOff val="40000"/>
                  </a:schemeClr>
                </a:solidFill>
              </a:rPr>
              <a:t>forward feature</a:t>
            </a:r>
          </a:p>
        </p:txBody>
      </p:sp>
    </p:spTree>
    <p:extLst>
      <p:ext uri="{BB962C8B-B14F-4D97-AF65-F5344CB8AC3E}">
        <p14:creationId xmlns:p14="http://schemas.microsoft.com/office/powerpoint/2010/main" val="3390833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vert="horz" wrap="square" lIns="91440" tIns="45720" rIns="91440" bIns="45720" rtlCol="0" anchor="ctr" anchorCtr="0">
            <a:normAutofit/>
          </a:bodyPr>
          <a:lstStyle/>
          <a:p>
            <a:r>
              <a:rPr lang="en-US" altLang="zh-CN" sz="2800" b="1" dirty="0">
                <a:latin typeface="+mj-lt"/>
                <a:ea typeface="Verdana" panose="020B0604030504040204" pitchFamily="34" charset="0"/>
                <a:cs typeface="Verdana" panose="020B0604030504040204" pitchFamily="34" charset="0"/>
              </a:rPr>
              <a:t>Results</a:t>
            </a:r>
            <a:endParaRPr lang="ja-JP" altLang="en-US" sz="2800" b="1">
              <a:latin typeface="+mj-lt"/>
              <a:cs typeface="Verdana" panose="020B0604030504040204" pitchFamily="34" charset="0"/>
            </a:endParaRPr>
          </a:p>
        </p:txBody>
      </p:sp>
      <p:sp>
        <p:nvSpPr>
          <p:cNvPr id="5" name="Text Placeholder 4">
            <a:extLst>
              <a:ext uri="{FF2B5EF4-FFF2-40B4-BE49-F238E27FC236}">
                <a16:creationId xmlns:a16="http://schemas.microsoft.com/office/drawing/2014/main" id="{B0FB3AC5-A94F-B24F-B3C9-7536B5071CBA}"/>
              </a:ext>
            </a:extLst>
          </p:cNvPr>
          <p:cNvSpPr>
            <a:spLocks noGrp="1"/>
          </p:cNvSpPr>
          <p:nvPr>
            <p:ph type="body" sz="quarter" idx="13"/>
          </p:nvPr>
        </p:nvSpPr>
        <p:spPr/>
        <p:txBody>
          <a:bodyPr/>
          <a:lstStyle/>
          <a:p>
            <a:r>
              <a:rPr kumimoji="0" lang="en-US" altLang="ja-JP" sz="2200" dirty="0">
                <a:solidFill>
                  <a:srgbClr val="002961"/>
                </a:solidFill>
                <a:ea typeface="Verdana" panose="020B0604030504040204" pitchFamily="34" charset="0"/>
                <a:cs typeface="Verdana" panose="020B0604030504040204" pitchFamily="34" charset="0"/>
              </a:rPr>
              <a:t>Our Method can early detect sound events and satisfy the real-time requirement.</a:t>
            </a:r>
          </a:p>
        </p:txBody>
      </p:sp>
      <p:sp>
        <p:nvSpPr>
          <p:cNvPr id="4" name="Rectangle 3">
            <a:extLst>
              <a:ext uri="{FF2B5EF4-FFF2-40B4-BE49-F238E27FC236}">
                <a16:creationId xmlns:a16="http://schemas.microsoft.com/office/drawing/2014/main" id="{C65E04FD-B0A5-324B-8A1B-05A95BC465BA}"/>
              </a:ext>
            </a:extLst>
          </p:cNvPr>
          <p:cNvSpPr/>
          <p:nvPr/>
        </p:nvSpPr>
        <p:spPr>
          <a:xfrm>
            <a:off x="548422" y="957905"/>
            <a:ext cx="11280411" cy="1036265"/>
          </a:xfrm>
          <a:prstGeom prst="rect">
            <a:avLst/>
          </a:prstGeom>
        </p:spPr>
        <p:txBody>
          <a:bodyPr vert="horz" lIns="91440" tIns="45720" rIns="91440" bIns="45720" rtlCol="0">
            <a:normAutofit/>
          </a:bodyPr>
          <a:lstStyle/>
          <a:p>
            <a:pPr marL="355574" indent="-355574" fontAlgn="base">
              <a:lnSpc>
                <a:spcPct val="105000"/>
              </a:lnSpc>
              <a:spcBef>
                <a:spcPct val="20000"/>
              </a:spcBef>
              <a:spcAft>
                <a:spcPct val="0"/>
              </a:spcAft>
              <a:buClr>
                <a:schemeClr val="accent1"/>
              </a:buClr>
              <a:buFont typeface="Wingdings" panose="05000000000000000000" pitchFamily="2" charset="2"/>
              <a:buChar char="u"/>
            </a:pPr>
            <a:r>
              <a:rPr lang="en-US" altLang="en-US" sz="2400" kern="0" dirty="0">
                <a:solidFill>
                  <a:schemeClr val="tx1">
                    <a:lumMod val="85000"/>
                    <a:lumOff val="15000"/>
                  </a:schemeClr>
                </a:solidFill>
                <a:latin typeface="+mj-lt"/>
                <a:ea typeface="Verdana" panose="020B0604030504040204" pitchFamily="34" charset="0"/>
                <a:cs typeface="Verdana" panose="020B0604030504040204" pitchFamily="34" charset="0"/>
              </a:rPr>
              <a:t>DESED Dataset: composed of audio clips recorded in domestic environments (Focus on 10 classes such as Speech, Running water and Dishes)</a:t>
            </a:r>
          </a:p>
        </p:txBody>
      </p:sp>
      <p:sp>
        <p:nvSpPr>
          <p:cNvPr id="6" name="Rectangle 5">
            <a:extLst>
              <a:ext uri="{FF2B5EF4-FFF2-40B4-BE49-F238E27FC236}">
                <a16:creationId xmlns:a16="http://schemas.microsoft.com/office/drawing/2014/main" id="{80DFAA70-4DE6-AC4F-9696-8691BD9A8E74}"/>
              </a:ext>
            </a:extLst>
          </p:cNvPr>
          <p:cNvSpPr/>
          <p:nvPr/>
        </p:nvSpPr>
        <p:spPr>
          <a:xfrm>
            <a:off x="548422" y="1931910"/>
            <a:ext cx="9518686" cy="452881"/>
          </a:xfrm>
          <a:prstGeom prst="rect">
            <a:avLst/>
          </a:prstGeom>
        </p:spPr>
        <p:txBody>
          <a:bodyPr vert="horz" lIns="91440" tIns="45720" rIns="91440" bIns="45720" rtlCol="0">
            <a:normAutofit/>
          </a:bodyPr>
          <a:lstStyle/>
          <a:p>
            <a:pPr marL="355574" indent="-355574" fontAlgn="base">
              <a:lnSpc>
                <a:spcPct val="105000"/>
              </a:lnSpc>
              <a:spcBef>
                <a:spcPct val="20000"/>
              </a:spcBef>
              <a:spcAft>
                <a:spcPct val="0"/>
              </a:spcAft>
              <a:buClr>
                <a:schemeClr val="accent1"/>
              </a:buClr>
              <a:buFont typeface="Wingdings" panose="05000000000000000000" pitchFamily="2" charset="2"/>
              <a:buChar char="u"/>
            </a:pPr>
            <a:r>
              <a:rPr lang="en-US" altLang="en-US" sz="2400" kern="0" dirty="0">
                <a:solidFill>
                  <a:schemeClr val="tx1">
                    <a:lumMod val="85000"/>
                    <a:lumOff val="15000"/>
                  </a:schemeClr>
                </a:solidFill>
                <a:latin typeface="+mj-lt"/>
                <a:ea typeface="Verdana" panose="020B0604030504040204" pitchFamily="34" charset="0"/>
                <a:cs typeface="Verdana" panose="020B0604030504040204" pitchFamily="34" charset="0"/>
              </a:rPr>
              <a:t>Metrics: Delay &amp; Event F1 </a:t>
            </a:r>
          </a:p>
        </p:txBody>
      </p:sp>
      <p:graphicFrame>
        <p:nvGraphicFramePr>
          <p:cNvPr id="3" name="Table 6">
            <a:extLst>
              <a:ext uri="{FF2B5EF4-FFF2-40B4-BE49-F238E27FC236}">
                <a16:creationId xmlns:a16="http://schemas.microsoft.com/office/drawing/2014/main" id="{E851E16E-CFAB-8140-8A2B-C77501251575}"/>
              </a:ext>
            </a:extLst>
          </p:cNvPr>
          <p:cNvGraphicFramePr>
            <a:graphicFrameLocks noGrp="1"/>
          </p:cNvGraphicFramePr>
          <p:nvPr>
            <p:extLst>
              <p:ext uri="{D42A27DB-BD31-4B8C-83A1-F6EECF244321}">
                <p14:modId xmlns:p14="http://schemas.microsoft.com/office/powerpoint/2010/main" val="1464444716"/>
              </p:ext>
            </p:extLst>
          </p:nvPr>
        </p:nvGraphicFramePr>
        <p:xfrm>
          <a:off x="2289459" y="2611535"/>
          <a:ext cx="7613082" cy="2743200"/>
        </p:xfrm>
        <a:graphic>
          <a:graphicData uri="http://schemas.openxmlformats.org/drawingml/2006/table">
            <a:tbl>
              <a:tblPr firstRow="1" bandRow="1">
                <a:tableStyleId>{073A0DAA-6AF3-43AB-8588-CEC1D06C72B9}</a:tableStyleId>
              </a:tblPr>
              <a:tblGrid>
                <a:gridCol w="2537694">
                  <a:extLst>
                    <a:ext uri="{9D8B030D-6E8A-4147-A177-3AD203B41FA5}">
                      <a16:colId xmlns:a16="http://schemas.microsoft.com/office/drawing/2014/main" val="1146089549"/>
                    </a:ext>
                  </a:extLst>
                </a:gridCol>
                <a:gridCol w="2537694">
                  <a:extLst>
                    <a:ext uri="{9D8B030D-6E8A-4147-A177-3AD203B41FA5}">
                      <a16:colId xmlns:a16="http://schemas.microsoft.com/office/drawing/2014/main" val="2236454915"/>
                    </a:ext>
                  </a:extLst>
                </a:gridCol>
                <a:gridCol w="2537694">
                  <a:extLst>
                    <a:ext uri="{9D8B030D-6E8A-4147-A177-3AD203B41FA5}">
                      <a16:colId xmlns:a16="http://schemas.microsoft.com/office/drawing/2014/main" val="73423938"/>
                    </a:ext>
                  </a:extLst>
                </a:gridCol>
              </a:tblGrid>
              <a:tr h="341886">
                <a:tc>
                  <a:txBody>
                    <a:bodyPr/>
                    <a:lstStyle/>
                    <a:p>
                      <a:endParaRPr lang="en-US" dirty="0"/>
                    </a:p>
                  </a:txBody>
                  <a:tcPr/>
                </a:tc>
                <a:tc>
                  <a:txBody>
                    <a:bodyPr/>
                    <a:lstStyle/>
                    <a:p>
                      <a:r>
                        <a:rPr lang="en-US" dirty="0"/>
                        <a:t>Delay (seconds)</a:t>
                      </a:r>
                    </a:p>
                  </a:txBody>
                  <a:tcPr/>
                </a:tc>
                <a:tc>
                  <a:txBody>
                    <a:bodyPr/>
                    <a:lstStyle/>
                    <a:p>
                      <a:r>
                        <a:rPr lang="en-US" dirty="0"/>
                        <a:t>Event F1</a:t>
                      </a:r>
                    </a:p>
                  </a:txBody>
                  <a:tcPr/>
                </a:tc>
                <a:extLst>
                  <a:ext uri="{0D108BD9-81ED-4DB2-BD59-A6C34878D82A}">
                    <a16:rowId xmlns:a16="http://schemas.microsoft.com/office/drawing/2014/main" val="3886931797"/>
                  </a:ext>
                </a:extLst>
              </a:tr>
              <a:tr h="370840">
                <a:tc>
                  <a:txBody>
                    <a:bodyPr/>
                    <a:lstStyle/>
                    <a:p>
                      <a:r>
                        <a:rPr lang="en-US" dirty="0"/>
                        <a:t>Conformer</a:t>
                      </a:r>
                    </a:p>
                  </a:txBody>
                  <a:tcPr/>
                </a:tc>
                <a:tc>
                  <a:txBody>
                    <a:bodyPr/>
                    <a:lstStyle/>
                    <a:p>
                      <a:r>
                        <a:rPr lang="en-US" altLang="zh-CN" dirty="0"/>
                        <a:t>0.372</a:t>
                      </a:r>
                      <a:endParaRPr lang="en-US" dirty="0"/>
                    </a:p>
                  </a:txBody>
                  <a:tcPr/>
                </a:tc>
                <a:tc>
                  <a:txBody>
                    <a:bodyPr/>
                    <a:lstStyle/>
                    <a:p>
                      <a:r>
                        <a:rPr lang="en-US" altLang="zh-CN" dirty="0"/>
                        <a:t>0.639</a:t>
                      </a:r>
                      <a:endParaRPr lang="en-US" dirty="0"/>
                    </a:p>
                  </a:txBody>
                  <a:tcPr/>
                </a:tc>
                <a:extLst>
                  <a:ext uri="{0D108BD9-81ED-4DB2-BD59-A6C34878D82A}">
                    <a16:rowId xmlns:a16="http://schemas.microsoft.com/office/drawing/2014/main" val="775443255"/>
                  </a:ext>
                </a:extLst>
              </a:tr>
              <a:tr h="370840">
                <a:tc>
                  <a:txBody>
                    <a:bodyPr/>
                    <a:lstStyle/>
                    <a:p>
                      <a:r>
                        <a:rPr lang="en-US" dirty="0"/>
                        <a:t>CRNN</a:t>
                      </a:r>
                    </a:p>
                  </a:txBody>
                  <a:tcPr/>
                </a:tc>
                <a:tc>
                  <a:txBody>
                    <a:bodyPr/>
                    <a:lstStyle/>
                    <a:p>
                      <a:r>
                        <a:rPr lang="en-US" dirty="0"/>
                        <a:t>0.284</a:t>
                      </a:r>
                    </a:p>
                  </a:txBody>
                  <a:tcPr/>
                </a:tc>
                <a:tc>
                  <a:txBody>
                    <a:bodyPr/>
                    <a:lstStyle/>
                    <a:p>
                      <a:r>
                        <a:rPr lang="en-US" dirty="0"/>
                        <a:t>0.6</a:t>
                      </a:r>
                      <a:r>
                        <a:rPr lang="en-US" altLang="zh-CN" dirty="0"/>
                        <a:t>87</a:t>
                      </a:r>
                      <a:endParaRPr lang="en-US" dirty="0"/>
                    </a:p>
                  </a:txBody>
                  <a:tcPr/>
                </a:tc>
                <a:extLst>
                  <a:ext uri="{0D108BD9-81ED-4DB2-BD59-A6C34878D82A}">
                    <a16:rowId xmlns:a16="http://schemas.microsoft.com/office/drawing/2014/main" val="2687411531"/>
                  </a:ext>
                </a:extLst>
              </a:tr>
              <a:tr h="370840">
                <a:tc>
                  <a:txBody>
                    <a:bodyPr/>
                    <a:lstStyle/>
                    <a:p>
                      <a:r>
                        <a:rPr lang="en-US" dirty="0"/>
                        <a:t>Ours (delay)</a:t>
                      </a:r>
                    </a:p>
                  </a:txBody>
                  <a:tcPr/>
                </a:tc>
                <a:tc>
                  <a:txBody>
                    <a:bodyPr/>
                    <a:lstStyle/>
                    <a:p>
                      <a:r>
                        <a:rPr lang="en-US" b="1" dirty="0"/>
                        <a:t>0.2</a:t>
                      </a:r>
                      <a:r>
                        <a:rPr lang="en-US" altLang="zh-CN" b="1" dirty="0"/>
                        <a:t>47</a:t>
                      </a:r>
                      <a:endParaRPr lang="en-US" b="1" dirty="0"/>
                    </a:p>
                  </a:txBody>
                  <a:tcPr/>
                </a:tc>
                <a:tc>
                  <a:txBody>
                    <a:bodyPr/>
                    <a:lstStyle/>
                    <a:p>
                      <a:r>
                        <a:rPr lang="en-US" dirty="0"/>
                        <a:t>0.6</a:t>
                      </a:r>
                      <a:r>
                        <a:rPr lang="en-US" altLang="zh-CN" dirty="0"/>
                        <a:t>70</a:t>
                      </a:r>
                      <a:endParaRPr lang="en-US" dirty="0"/>
                    </a:p>
                  </a:txBody>
                  <a:tcPr/>
                </a:tc>
                <a:extLst>
                  <a:ext uri="{0D108BD9-81ED-4DB2-BD59-A6C34878D82A}">
                    <a16:rowId xmlns:a16="http://schemas.microsoft.com/office/drawing/2014/main" val="3040888798"/>
                  </a:ext>
                </a:extLst>
              </a:tr>
              <a:tr h="370840">
                <a:tc>
                  <a:txBody>
                    <a:bodyPr/>
                    <a:lstStyle/>
                    <a:p>
                      <a:r>
                        <a:rPr lang="en-US" dirty="0"/>
                        <a:t>Ours (balanced)</a:t>
                      </a:r>
                    </a:p>
                  </a:txBody>
                  <a:tcPr/>
                </a:tc>
                <a:tc>
                  <a:txBody>
                    <a:bodyPr/>
                    <a:lstStyle/>
                    <a:p>
                      <a:r>
                        <a:rPr lang="en-US" dirty="0"/>
                        <a:t>0.</a:t>
                      </a:r>
                      <a:r>
                        <a:rPr lang="en-US" altLang="zh-CN" dirty="0"/>
                        <a:t>252</a:t>
                      </a:r>
                      <a:endParaRPr lang="en-US" dirty="0"/>
                    </a:p>
                  </a:txBody>
                  <a:tcPr/>
                </a:tc>
                <a:tc>
                  <a:txBody>
                    <a:bodyPr/>
                    <a:lstStyle/>
                    <a:p>
                      <a:r>
                        <a:rPr lang="en-US" dirty="0"/>
                        <a:t>0.</a:t>
                      </a:r>
                      <a:r>
                        <a:rPr lang="en-US" altLang="zh-CN" dirty="0"/>
                        <a:t>691</a:t>
                      </a:r>
                      <a:endParaRPr lang="en-US" dirty="0"/>
                    </a:p>
                  </a:txBody>
                  <a:tcPr/>
                </a:tc>
                <a:extLst>
                  <a:ext uri="{0D108BD9-81ED-4DB2-BD59-A6C34878D82A}">
                    <a16:rowId xmlns:a16="http://schemas.microsoft.com/office/drawing/2014/main" val="2460626049"/>
                  </a:ext>
                </a:extLst>
              </a:tr>
              <a:tr h="370840">
                <a:tc>
                  <a:txBody>
                    <a:bodyPr/>
                    <a:lstStyle/>
                    <a:p>
                      <a:r>
                        <a:rPr lang="en-US" dirty="0"/>
                        <a:t>Ours (accuracy) </a:t>
                      </a:r>
                    </a:p>
                  </a:txBody>
                  <a:tcPr/>
                </a:tc>
                <a:tc>
                  <a:txBody>
                    <a:bodyPr/>
                    <a:lstStyle/>
                    <a:p>
                      <a:r>
                        <a:rPr lang="en-US" dirty="0"/>
                        <a:t>0.</a:t>
                      </a:r>
                      <a:r>
                        <a:rPr lang="en-US" altLang="zh-CN" dirty="0"/>
                        <a:t>310</a:t>
                      </a:r>
                      <a:endParaRPr lang="en-US" dirty="0"/>
                    </a:p>
                  </a:txBody>
                  <a:tcPr/>
                </a:tc>
                <a:tc>
                  <a:txBody>
                    <a:bodyPr/>
                    <a:lstStyle/>
                    <a:p>
                      <a:r>
                        <a:rPr lang="en-US" b="1" dirty="0"/>
                        <a:t>0.7</a:t>
                      </a:r>
                      <a:r>
                        <a:rPr lang="en-US" altLang="zh-CN" b="1" dirty="0"/>
                        <a:t>25</a:t>
                      </a:r>
                      <a:endParaRPr lang="en-US" b="1" dirty="0"/>
                    </a:p>
                  </a:txBody>
                  <a:tcPr/>
                </a:tc>
                <a:extLst>
                  <a:ext uri="{0D108BD9-81ED-4DB2-BD59-A6C34878D82A}">
                    <a16:rowId xmlns:a16="http://schemas.microsoft.com/office/drawing/2014/main" val="551907798"/>
                  </a:ext>
                </a:extLst>
              </a:tr>
            </a:tbl>
          </a:graphicData>
        </a:graphic>
      </p:graphicFrame>
      <p:sp>
        <p:nvSpPr>
          <p:cNvPr id="7" name="Rectangle 6">
            <a:extLst>
              <a:ext uri="{FF2B5EF4-FFF2-40B4-BE49-F238E27FC236}">
                <a16:creationId xmlns:a16="http://schemas.microsoft.com/office/drawing/2014/main" id="{66C49037-F053-4425-969D-D0FC0244F7F1}"/>
              </a:ext>
            </a:extLst>
          </p:cNvPr>
          <p:cNvSpPr/>
          <p:nvPr/>
        </p:nvSpPr>
        <p:spPr>
          <a:xfrm>
            <a:off x="548422" y="5469509"/>
            <a:ext cx="9518686" cy="452881"/>
          </a:xfrm>
          <a:prstGeom prst="rect">
            <a:avLst/>
          </a:prstGeom>
        </p:spPr>
        <p:txBody>
          <a:bodyPr vert="horz" lIns="91440" tIns="45720" rIns="91440" bIns="45720" rtlCol="0">
            <a:normAutofit/>
          </a:bodyPr>
          <a:lstStyle/>
          <a:p>
            <a:pPr marL="355574" indent="-355574" fontAlgn="base">
              <a:lnSpc>
                <a:spcPct val="105000"/>
              </a:lnSpc>
              <a:spcBef>
                <a:spcPct val="20000"/>
              </a:spcBef>
              <a:spcAft>
                <a:spcPct val="0"/>
              </a:spcAft>
              <a:buClr>
                <a:schemeClr val="accent1"/>
              </a:buClr>
              <a:buFont typeface="Wingdings" panose="05000000000000000000" pitchFamily="2" charset="2"/>
              <a:buChar char="u"/>
            </a:pPr>
            <a:r>
              <a:rPr lang="en-US" altLang="en-US" sz="2400" b="1" kern="0" dirty="0">
                <a:solidFill>
                  <a:schemeClr val="tx1">
                    <a:lumMod val="85000"/>
                    <a:lumOff val="15000"/>
                  </a:schemeClr>
                </a:solidFill>
                <a:latin typeface="+mj-lt"/>
                <a:ea typeface="Verdana" panose="020B0604030504040204" pitchFamily="34" charset="0"/>
                <a:cs typeface="Verdana" panose="020B0604030504040204" pitchFamily="34" charset="0"/>
              </a:rPr>
              <a:t>Inference time (Challenge </a:t>
            </a:r>
            <a:r>
              <a:rPr lang="en-US" altLang="en-US" sz="2400" b="1" kern="0"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III</a:t>
            </a:r>
            <a:r>
              <a:rPr lang="en-US" altLang="en-US" sz="2400" b="1" kern="0" dirty="0">
                <a:solidFill>
                  <a:schemeClr val="tx1">
                    <a:lumMod val="85000"/>
                    <a:lumOff val="15000"/>
                  </a:schemeClr>
                </a:solidFill>
                <a:latin typeface="+mj-lt"/>
                <a:ea typeface="Verdana" panose="020B0604030504040204" pitchFamily="34" charset="0"/>
                <a:cs typeface="Verdana" panose="020B0604030504040204" pitchFamily="34" charset="0"/>
              </a:rPr>
              <a:t>): </a:t>
            </a:r>
            <a:r>
              <a:rPr lang="en-US" altLang="en-US" sz="2400" kern="0" dirty="0">
                <a:solidFill>
                  <a:schemeClr val="tx1">
                    <a:lumMod val="85000"/>
                    <a:lumOff val="15000"/>
                  </a:schemeClr>
                </a:solidFill>
                <a:latin typeface="+mj-lt"/>
                <a:ea typeface="Verdana" panose="020B0604030504040204" pitchFamily="34" charset="0"/>
                <a:cs typeface="Verdana" panose="020B0604030504040204" pitchFamily="34" charset="0"/>
              </a:rPr>
              <a:t>5ms &lt;&lt; 60ms (</a:t>
            </a:r>
            <a:r>
              <a:rPr lang="en-US" sz="2400" dirty="0"/>
              <a:t>detection window</a:t>
            </a:r>
            <a:r>
              <a:rPr lang="en-US" altLang="en-US" sz="2400" kern="0" dirty="0">
                <a:solidFill>
                  <a:schemeClr val="tx1">
                    <a:lumMod val="85000"/>
                    <a:lumOff val="15000"/>
                  </a:schemeClr>
                </a:solidFill>
                <a:latin typeface="+mj-lt"/>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176950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vert="horz" wrap="square" lIns="91440" tIns="45720" rIns="91440" bIns="45720" rtlCol="0" anchor="ctr" anchorCtr="0">
            <a:normAutofit/>
          </a:bodyPr>
          <a:lstStyle/>
          <a:p>
            <a:r>
              <a:rPr lang="en-US" altLang="zh-CN" sz="2800" b="1" dirty="0">
                <a:latin typeface="+mj-lt"/>
                <a:ea typeface="Verdana" panose="020B0604030504040204" pitchFamily="34" charset="0"/>
                <a:cs typeface="Verdana" panose="020B0604030504040204" pitchFamily="34" charset="0"/>
              </a:rPr>
              <a:t>Results</a:t>
            </a:r>
            <a:endParaRPr lang="ja-JP" altLang="en-US" sz="2800" b="1">
              <a:latin typeface="+mj-lt"/>
              <a:cs typeface="Verdana" panose="020B0604030504040204" pitchFamily="34" charset="0"/>
            </a:endParaRPr>
          </a:p>
        </p:txBody>
      </p:sp>
      <p:sp>
        <p:nvSpPr>
          <p:cNvPr id="5" name="Text Placeholder 4">
            <a:extLst>
              <a:ext uri="{FF2B5EF4-FFF2-40B4-BE49-F238E27FC236}">
                <a16:creationId xmlns:a16="http://schemas.microsoft.com/office/drawing/2014/main" id="{B0FB3AC5-A94F-B24F-B3C9-7536B5071CBA}"/>
              </a:ext>
            </a:extLst>
          </p:cNvPr>
          <p:cNvSpPr>
            <a:spLocks noGrp="1"/>
          </p:cNvSpPr>
          <p:nvPr>
            <p:ph type="body" sz="quarter" idx="13"/>
          </p:nvPr>
        </p:nvSpPr>
        <p:spPr/>
        <p:txBody>
          <a:bodyPr/>
          <a:lstStyle/>
          <a:p>
            <a:pPr fontAlgn="base">
              <a:lnSpc>
                <a:spcPct val="105000"/>
              </a:lnSpc>
              <a:spcBef>
                <a:spcPct val="20000"/>
              </a:spcBef>
              <a:spcAft>
                <a:spcPct val="0"/>
              </a:spcAft>
              <a:buClr>
                <a:schemeClr val="accent1"/>
              </a:buClr>
            </a:pPr>
            <a:r>
              <a:rPr lang="en-US" altLang="en-US" sz="2400" kern="0" dirty="0">
                <a:solidFill>
                  <a:schemeClr val="tx1">
                    <a:lumMod val="85000"/>
                    <a:lumOff val="15000"/>
                  </a:schemeClr>
                </a:solidFill>
                <a:latin typeface="+mj-lt"/>
                <a:ea typeface="Verdana" panose="020B0604030504040204" pitchFamily="34" charset="0"/>
                <a:cs typeface="Verdana" panose="020B0604030504040204" pitchFamily="34" charset="0"/>
              </a:rPr>
              <a:t>A balance between delay and accuracy when using </a:t>
            </a:r>
            <a:r>
              <a:rPr lang="en-US" altLang="en-US" dirty="0">
                <a:latin typeface="+mj-lt"/>
                <a:ea typeface="Verdana" panose="020B0604030504040204" pitchFamily="34" charset="0"/>
              </a:rPr>
              <a:t>forward</a:t>
            </a:r>
            <a:r>
              <a:rPr lang="en-US" altLang="en-US" sz="2400" kern="0" dirty="0">
                <a:solidFill>
                  <a:schemeClr val="tx1">
                    <a:lumMod val="85000"/>
                    <a:lumOff val="15000"/>
                  </a:schemeClr>
                </a:solidFill>
                <a:latin typeface="+mj-lt"/>
                <a:ea typeface="Verdana" panose="020B0604030504040204" pitchFamily="34" charset="0"/>
                <a:cs typeface="Verdana" panose="020B0604030504040204" pitchFamily="34" charset="0"/>
              </a:rPr>
              <a:t> information </a:t>
            </a:r>
          </a:p>
        </p:txBody>
      </p:sp>
      <p:pic>
        <p:nvPicPr>
          <p:cNvPr id="7" name="Picture 6">
            <a:extLst>
              <a:ext uri="{FF2B5EF4-FFF2-40B4-BE49-F238E27FC236}">
                <a16:creationId xmlns:a16="http://schemas.microsoft.com/office/drawing/2014/main" id="{D347FB71-1571-8643-BDF1-E5B41802096F}"/>
              </a:ext>
            </a:extLst>
          </p:cNvPr>
          <p:cNvPicPr>
            <a:picLocks noChangeAspect="1"/>
          </p:cNvPicPr>
          <p:nvPr/>
        </p:nvPicPr>
        <p:blipFill>
          <a:blip r:embed="rId3"/>
          <a:stretch>
            <a:fillRect/>
          </a:stretch>
        </p:blipFill>
        <p:spPr>
          <a:xfrm>
            <a:off x="6486253" y="1923473"/>
            <a:ext cx="5104305" cy="3869533"/>
          </a:xfrm>
          <a:prstGeom prst="rect">
            <a:avLst/>
          </a:prstGeom>
        </p:spPr>
      </p:pic>
      <p:sp>
        <p:nvSpPr>
          <p:cNvPr id="8" name="Rectangle 7">
            <a:extLst>
              <a:ext uri="{FF2B5EF4-FFF2-40B4-BE49-F238E27FC236}">
                <a16:creationId xmlns:a16="http://schemas.microsoft.com/office/drawing/2014/main" id="{7EB62670-0F56-C149-9249-758270820A97}"/>
              </a:ext>
            </a:extLst>
          </p:cNvPr>
          <p:cNvSpPr/>
          <p:nvPr/>
        </p:nvSpPr>
        <p:spPr>
          <a:xfrm>
            <a:off x="631821" y="1158135"/>
            <a:ext cx="4078725" cy="452881"/>
          </a:xfrm>
          <a:prstGeom prst="rect">
            <a:avLst/>
          </a:prstGeom>
        </p:spPr>
        <p:txBody>
          <a:bodyPr vert="horz" lIns="91440" tIns="45720" rIns="91440" bIns="45720" rtlCol="0">
            <a:normAutofit/>
          </a:bodyPr>
          <a:lstStyle/>
          <a:p>
            <a:pPr marL="355574" indent="-355574" fontAlgn="base">
              <a:lnSpc>
                <a:spcPct val="105000"/>
              </a:lnSpc>
              <a:spcBef>
                <a:spcPct val="20000"/>
              </a:spcBef>
              <a:spcAft>
                <a:spcPct val="0"/>
              </a:spcAft>
              <a:buClr>
                <a:schemeClr val="accent1"/>
              </a:buClr>
              <a:buFont typeface="Wingdings" panose="05000000000000000000" pitchFamily="2" charset="2"/>
              <a:buChar char="u"/>
            </a:pPr>
            <a:r>
              <a:rPr lang="en-US" altLang="en-US" sz="2400" kern="0" dirty="0">
                <a:solidFill>
                  <a:schemeClr val="tx1">
                    <a:lumMod val="85000"/>
                    <a:lumOff val="15000"/>
                  </a:schemeClr>
                </a:solidFill>
                <a:latin typeface="+mj-lt"/>
                <a:ea typeface="Verdana" panose="020B0604030504040204" pitchFamily="34" charset="0"/>
                <a:cs typeface="Verdana" panose="020B0604030504040204" pitchFamily="34" charset="0"/>
              </a:rPr>
              <a:t>Effect of vacuity threshold</a:t>
            </a:r>
          </a:p>
        </p:txBody>
      </p:sp>
      <p:pic>
        <p:nvPicPr>
          <p:cNvPr id="9" name="Picture 8">
            <a:extLst>
              <a:ext uri="{FF2B5EF4-FFF2-40B4-BE49-F238E27FC236}">
                <a16:creationId xmlns:a16="http://schemas.microsoft.com/office/drawing/2014/main" id="{E434DD1C-9D0F-5D41-B6FD-0406E914983F}"/>
              </a:ext>
            </a:extLst>
          </p:cNvPr>
          <p:cNvPicPr>
            <a:picLocks noChangeAspect="1"/>
          </p:cNvPicPr>
          <p:nvPr/>
        </p:nvPicPr>
        <p:blipFill>
          <a:blip r:embed="rId4"/>
          <a:stretch>
            <a:fillRect/>
          </a:stretch>
        </p:blipFill>
        <p:spPr>
          <a:xfrm>
            <a:off x="467471" y="1975427"/>
            <a:ext cx="5060098" cy="3724438"/>
          </a:xfrm>
          <a:prstGeom prst="rect">
            <a:avLst/>
          </a:prstGeom>
        </p:spPr>
      </p:pic>
      <p:sp>
        <p:nvSpPr>
          <p:cNvPr id="10" name="Rectangle 9">
            <a:extLst>
              <a:ext uri="{FF2B5EF4-FFF2-40B4-BE49-F238E27FC236}">
                <a16:creationId xmlns:a16="http://schemas.microsoft.com/office/drawing/2014/main" id="{54775108-BA29-A649-A593-8E86D46F9845}"/>
              </a:ext>
            </a:extLst>
          </p:cNvPr>
          <p:cNvSpPr/>
          <p:nvPr/>
        </p:nvSpPr>
        <p:spPr>
          <a:xfrm>
            <a:off x="6999044" y="1224543"/>
            <a:ext cx="4078725" cy="452881"/>
          </a:xfrm>
          <a:prstGeom prst="rect">
            <a:avLst/>
          </a:prstGeom>
        </p:spPr>
        <p:txBody>
          <a:bodyPr vert="horz" lIns="91440" tIns="45720" rIns="91440" bIns="45720" rtlCol="0">
            <a:normAutofit/>
          </a:bodyPr>
          <a:lstStyle/>
          <a:p>
            <a:pPr marL="355574" indent="-355574" fontAlgn="base">
              <a:lnSpc>
                <a:spcPct val="105000"/>
              </a:lnSpc>
              <a:spcBef>
                <a:spcPct val="20000"/>
              </a:spcBef>
              <a:spcAft>
                <a:spcPct val="0"/>
              </a:spcAft>
              <a:buClr>
                <a:schemeClr val="accent1"/>
              </a:buClr>
              <a:buFont typeface="Wingdings" panose="05000000000000000000" pitchFamily="2" charset="2"/>
              <a:buChar char="u"/>
            </a:pPr>
            <a:r>
              <a:rPr lang="en-US" altLang="en-US" sz="2400" kern="0" dirty="0">
                <a:solidFill>
                  <a:schemeClr val="tx1">
                    <a:lumMod val="85000"/>
                    <a:lumOff val="15000"/>
                  </a:schemeClr>
                </a:solidFill>
                <a:ea typeface="Verdana" panose="020B0604030504040204" pitchFamily="34" charset="0"/>
                <a:cs typeface="Verdana" panose="020B0604030504040204" pitchFamily="34" charset="0"/>
              </a:rPr>
              <a:t>Multi-shift inference</a:t>
            </a:r>
          </a:p>
        </p:txBody>
      </p:sp>
    </p:spTree>
    <p:extLst>
      <p:ext uri="{BB962C8B-B14F-4D97-AF65-F5344CB8AC3E}">
        <p14:creationId xmlns:p14="http://schemas.microsoft.com/office/powerpoint/2010/main" val="1833631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vert="horz" wrap="square" lIns="91440" tIns="45720" rIns="91440" bIns="45720" rtlCol="0" anchor="ctr" anchorCtr="0">
            <a:normAutofit/>
          </a:bodyPr>
          <a:lstStyle/>
          <a:p>
            <a:r>
              <a:rPr lang="en-US" altLang="zh-CN" sz="2800" b="1" dirty="0">
                <a:latin typeface="+mj-lt"/>
                <a:ea typeface="Verdana" panose="020B0604030504040204" pitchFamily="34" charset="0"/>
                <a:cs typeface="Verdana" panose="020B0604030504040204" pitchFamily="34" charset="0"/>
              </a:rPr>
              <a:t>Future</a:t>
            </a:r>
            <a:r>
              <a:rPr lang="zh-CN" altLang="en-US" sz="2800" b="1" dirty="0">
                <a:latin typeface="+mj-lt"/>
                <a:ea typeface="Verdana" panose="020B0604030504040204" pitchFamily="34" charset="0"/>
                <a:cs typeface="Verdana" panose="020B0604030504040204" pitchFamily="34" charset="0"/>
              </a:rPr>
              <a:t> </a:t>
            </a:r>
            <a:r>
              <a:rPr lang="en-US" altLang="zh-CN" sz="2800" b="1" dirty="0">
                <a:latin typeface="+mj-lt"/>
                <a:ea typeface="Verdana" panose="020B0604030504040204" pitchFamily="34" charset="0"/>
                <a:cs typeface="Verdana" panose="020B0604030504040204" pitchFamily="34" charset="0"/>
              </a:rPr>
              <a:t>Work</a:t>
            </a:r>
            <a:endParaRPr lang="ja-JP" altLang="en-US" sz="2800" b="1">
              <a:latin typeface="+mj-lt"/>
              <a:cs typeface="Verdana" panose="020B0604030504040204" pitchFamily="34" charset="0"/>
            </a:endParaRPr>
          </a:p>
        </p:txBody>
      </p:sp>
      <p:sp>
        <p:nvSpPr>
          <p:cNvPr id="5" name="Text Placeholder 4">
            <a:extLst>
              <a:ext uri="{FF2B5EF4-FFF2-40B4-BE49-F238E27FC236}">
                <a16:creationId xmlns:a16="http://schemas.microsoft.com/office/drawing/2014/main" id="{B0FB3AC5-A94F-B24F-B3C9-7536B5071CBA}"/>
              </a:ext>
            </a:extLst>
          </p:cNvPr>
          <p:cNvSpPr>
            <a:spLocks noGrp="1"/>
          </p:cNvSpPr>
          <p:nvPr>
            <p:ph type="body" sz="quarter" idx="13"/>
          </p:nvPr>
        </p:nvSpPr>
        <p:spPr/>
        <p:txBody>
          <a:bodyPr/>
          <a:lstStyle/>
          <a:p>
            <a:r>
              <a:rPr kumimoji="0" lang="en-US" altLang="ja-JP" dirty="0">
                <a:solidFill>
                  <a:srgbClr val="002961"/>
                </a:solidFill>
                <a:ea typeface="Verdana" panose="020B0604030504040204" pitchFamily="34" charset="0"/>
                <a:cs typeface="Verdana" panose="020B0604030504040204" pitchFamily="34" charset="0"/>
              </a:rPr>
              <a:t>Sequential Uncertainty </a:t>
            </a:r>
            <a:r>
              <a:rPr kumimoji="0" lang="en-US" altLang="zh-CN" dirty="0">
                <a:solidFill>
                  <a:srgbClr val="002961"/>
                </a:solidFill>
                <a:ea typeface="Verdana" panose="020B0604030504040204" pitchFamily="34" charset="0"/>
                <a:cs typeface="Verdana" panose="020B0604030504040204" pitchFamily="34" charset="0"/>
              </a:rPr>
              <a:t>and large dataset</a:t>
            </a:r>
            <a:r>
              <a:rPr kumimoji="0" lang="en-US" altLang="ja-JP" dirty="0">
                <a:solidFill>
                  <a:srgbClr val="002961"/>
                </a:solidFill>
                <a:ea typeface="Verdana" panose="020B0604030504040204" pitchFamily="34" charset="0"/>
                <a:cs typeface="Verdana" panose="020B0604030504040204" pitchFamily="34" charset="0"/>
              </a:rPr>
              <a:t>  </a:t>
            </a:r>
          </a:p>
        </p:txBody>
      </p:sp>
      <p:sp>
        <p:nvSpPr>
          <p:cNvPr id="4" name="Rectangle 3">
            <a:extLst>
              <a:ext uri="{FF2B5EF4-FFF2-40B4-BE49-F238E27FC236}">
                <a16:creationId xmlns:a16="http://schemas.microsoft.com/office/drawing/2014/main" id="{C65E04FD-B0A5-324B-8A1B-05A95BC465BA}"/>
              </a:ext>
            </a:extLst>
          </p:cNvPr>
          <p:cNvSpPr/>
          <p:nvPr/>
        </p:nvSpPr>
        <p:spPr>
          <a:xfrm>
            <a:off x="804725" y="1577586"/>
            <a:ext cx="10599475" cy="551068"/>
          </a:xfrm>
          <a:prstGeom prst="rect">
            <a:avLst/>
          </a:prstGeom>
        </p:spPr>
        <p:txBody>
          <a:bodyPr vert="horz" lIns="91440" tIns="45720" rIns="91440" bIns="45720" rtlCol="0">
            <a:normAutofit/>
          </a:bodyPr>
          <a:lstStyle/>
          <a:p>
            <a:pPr marL="355574" indent="-355574" fontAlgn="base">
              <a:lnSpc>
                <a:spcPct val="105000"/>
              </a:lnSpc>
              <a:spcBef>
                <a:spcPct val="20000"/>
              </a:spcBef>
              <a:spcAft>
                <a:spcPct val="0"/>
              </a:spcAft>
              <a:buClr>
                <a:schemeClr val="accent1"/>
              </a:buClr>
              <a:buFont typeface="Wingdings" panose="05000000000000000000" pitchFamily="2" charset="2"/>
              <a:buChar char="u"/>
            </a:pPr>
            <a:r>
              <a:rPr lang="en-US" altLang="en-US" sz="2400" kern="0" dirty="0">
                <a:solidFill>
                  <a:schemeClr val="tx1">
                    <a:lumMod val="85000"/>
                    <a:lumOff val="15000"/>
                  </a:schemeClr>
                </a:solidFill>
                <a:ea typeface="Verdana" panose="020B0604030504040204" pitchFamily="34" charset="0"/>
                <a:cs typeface="Verdana" panose="020B0604030504040204" pitchFamily="34" charset="0"/>
              </a:rPr>
              <a:t>Consider sequential uncertainty at the inference stage.</a:t>
            </a:r>
            <a:endParaRPr lang="en-US" altLang="en-US" sz="2400" kern="0" dirty="0">
              <a:solidFill>
                <a:schemeClr val="tx1">
                  <a:lumMod val="85000"/>
                  <a:lumOff val="15000"/>
                </a:schemeClr>
              </a:solidFill>
              <a:latin typeface="+mj-lt"/>
              <a:ea typeface="Verdana" panose="020B0604030504040204" pitchFamily="34" charset="0"/>
              <a:cs typeface="Verdana" panose="020B0604030504040204" pitchFamily="34" charset="0"/>
            </a:endParaRPr>
          </a:p>
        </p:txBody>
      </p:sp>
      <p:sp>
        <p:nvSpPr>
          <p:cNvPr id="11" name="Rectangle 10">
            <a:extLst>
              <a:ext uri="{FF2B5EF4-FFF2-40B4-BE49-F238E27FC236}">
                <a16:creationId xmlns:a16="http://schemas.microsoft.com/office/drawing/2014/main" id="{895C44B0-8095-B64C-A420-194FE3286530}"/>
              </a:ext>
            </a:extLst>
          </p:cNvPr>
          <p:cNvSpPr/>
          <p:nvPr/>
        </p:nvSpPr>
        <p:spPr>
          <a:xfrm>
            <a:off x="548423" y="2854766"/>
            <a:ext cx="10838852" cy="452882"/>
          </a:xfrm>
          <a:prstGeom prst="rect">
            <a:avLst/>
          </a:prstGeom>
        </p:spPr>
        <p:txBody>
          <a:bodyPr vert="horz" lIns="91440" tIns="45720" rIns="91440" bIns="45720" rtlCol="0">
            <a:normAutofit/>
          </a:bodyPr>
          <a:lstStyle/>
          <a:p>
            <a:pPr lvl="1"/>
            <a:endParaRPr lang="en-US" altLang="en-US" dirty="0"/>
          </a:p>
        </p:txBody>
      </p:sp>
      <p:sp>
        <p:nvSpPr>
          <p:cNvPr id="8" name="Rectangle 7">
            <a:extLst>
              <a:ext uri="{FF2B5EF4-FFF2-40B4-BE49-F238E27FC236}">
                <a16:creationId xmlns:a16="http://schemas.microsoft.com/office/drawing/2014/main" id="{C88859F1-60AD-A54A-8514-168A9C6F0F29}"/>
              </a:ext>
            </a:extLst>
          </p:cNvPr>
          <p:cNvSpPr/>
          <p:nvPr/>
        </p:nvSpPr>
        <p:spPr>
          <a:xfrm>
            <a:off x="804725" y="2365526"/>
            <a:ext cx="10599475" cy="551068"/>
          </a:xfrm>
          <a:prstGeom prst="rect">
            <a:avLst/>
          </a:prstGeom>
        </p:spPr>
        <p:txBody>
          <a:bodyPr vert="horz" lIns="91440" tIns="45720" rIns="91440" bIns="45720" rtlCol="0">
            <a:normAutofit/>
          </a:bodyPr>
          <a:lstStyle/>
          <a:p>
            <a:pPr marL="355574" indent="-355574" fontAlgn="base">
              <a:lnSpc>
                <a:spcPct val="105000"/>
              </a:lnSpc>
              <a:spcBef>
                <a:spcPct val="20000"/>
              </a:spcBef>
              <a:spcAft>
                <a:spcPct val="0"/>
              </a:spcAft>
              <a:buClr>
                <a:schemeClr val="accent1"/>
              </a:buClr>
              <a:buFont typeface="Wingdings" panose="05000000000000000000" pitchFamily="2" charset="2"/>
              <a:buChar char="u"/>
            </a:pPr>
            <a:r>
              <a:rPr lang="en-US" altLang="en-US" sz="2400" kern="0" dirty="0">
                <a:solidFill>
                  <a:schemeClr val="tx1">
                    <a:lumMod val="85000"/>
                    <a:lumOff val="15000"/>
                  </a:schemeClr>
                </a:solidFill>
                <a:ea typeface="Verdana" panose="020B0604030504040204" pitchFamily="34" charset="0"/>
                <a:cs typeface="Verdana" panose="020B0604030504040204" pitchFamily="34" charset="0"/>
              </a:rPr>
              <a:t>Consider multi-label dependency for sound event </a:t>
            </a:r>
            <a:r>
              <a:rPr lang="en-US" altLang="zh-CN" sz="2400" kern="0" dirty="0">
                <a:solidFill>
                  <a:schemeClr val="tx1">
                    <a:lumMod val="85000"/>
                    <a:lumOff val="15000"/>
                  </a:schemeClr>
                </a:solidFill>
                <a:latin typeface="+mj-lt"/>
                <a:ea typeface="Verdana" panose="020B0604030504040204" pitchFamily="34" charset="0"/>
                <a:cs typeface="Verdana" panose="020B0604030504040204" pitchFamily="34" charset="0"/>
              </a:rPr>
              <a:t>overlapping.</a:t>
            </a:r>
            <a:endParaRPr lang="en-US" altLang="en-US" sz="2400" kern="0" dirty="0">
              <a:solidFill>
                <a:schemeClr val="tx1">
                  <a:lumMod val="85000"/>
                  <a:lumOff val="15000"/>
                </a:schemeClr>
              </a:solidFill>
              <a:latin typeface="+mj-lt"/>
              <a:ea typeface="Verdana" panose="020B0604030504040204" pitchFamily="34" charset="0"/>
              <a:cs typeface="Verdana" panose="020B0604030504040204" pitchFamily="34" charset="0"/>
            </a:endParaRPr>
          </a:p>
        </p:txBody>
      </p:sp>
      <p:sp>
        <p:nvSpPr>
          <p:cNvPr id="10" name="Rectangle 9">
            <a:extLst>
              <a:ext uri="{FF2B5EF4-FFF2-40B4-BE49-F238E27FC236}">
                <a16:creationId xmlns:a16="http://schemas.microsoft.com/office/drawing/2014/main" id="{4B25B01D-DD44-6A40-B4E4-2B59E1BA5E41}"/>
              </a:ext>
            </a:extLst>
          </p:cNvPr>
          <p:cNvSpPr/>
          <p:nvPr/>
        </p:nvSpPr>
        <p:spPr>
          <a:xfrm>
            <a:off x="813188" y="3153466"/>
            <a:ext cx="10599475" cy="551068"/>
          </a:xfrm>
          <a:prstGeom prst="rect">
            <a:avLst/>
          </a:prstGeom>
        </p:spPr>
        <p:txBody>
          <a:bodyPr vert="horz" lIns="91440" tIns="45720" rIns="91440" bIns="45720" rtlCol="0">
            <a:normAutofit/>
          </a:bodyPr>
          <a:lstStyle/>
          <a:p>
            <a:pPr marL="355574" indent="-355574" fontAlgn="base">
              <a:lnSpc>
                <a:spcPct val="105000"/>
              </a:lnSpc>
              <a:spcBef>
                <a:spcPct val="20000"/>
              </a:spcBef>
              <a:spcAft>
                <a:spcPct val="0"/>
              </a:spcAft>
              <a:buClr>
                <a:schemeClr val="accent1"/>
              </a:buClr>
              <a:buFont typeface="Wingdings" panose="05000000000000000000" pitchFamily="2" charset="2"/>
              <a:buChar char="u"/>
            </a:pPr>
            <a:r>
              <a:rPr lang="en-US" altLang="zh-CN" sz="2400" dirty="0"/>
              <a:t>Apply our model in more real-world datasets.</a:t>
            </a:r>
            <a:r>
              <a:rPr lang="en-US" altLang="en-US" sz="2400" dirty="0"/>
              <a:t> </a:t>
            </a:r>
          </a:p>
          <a:p>
            <a:pPr marL="355574" indent="-355574" fontAlgn="base">
              <a:lnSpc>
                <a:spcPct val="105000"/>
              </a:lnSpc>
              <a:spcBef>
                <a:spcPct val="20000"/>
              </a:spcBef>
              <a:spcAft>
                <a:spcPct val="0"/>
              </a:spcAft>
              <a:buClr>
                <a:schemeClr val="accent1"/>
              </a:buClr>
              <a:buFont typeface="Wingdings" panose="05000000000000000000" pitchFamily="2" charset="2"/>
              <a:buChar char="u"/>
            </a:pPr>
            <a:endParaRPr lang="en-US" altLang="en-US" sz="2400" kern="0" dirty="0">
              <a:solidFill>
                <a:schemeClr val="tx1">
                  <a:lumMod val="85000"/>
                  <a:lumOff val="15000"/>
                </a:schemeClr>
              </a:solidFill>
              <a:ea typeface="Verdana" panose="020B0604030504040204" pitchFamily="34" charset="0"/>
              <a:cs typeface="Verdana" panose="020B0604030504040204" pitchFamily="34" charset="0"/>
            </a:endParaRPr>
          </a:p>
          <a:p>
            <a:pPr marL="355574" indent="-355574" fontAlgn="base">
              <a:lnSpc>
                <a:spcPct val="105000"/>
              </a:lnSpc>
              <a:spcBef>
                <a:spcPct val="20000"/>
              </a:spcBef>
              <a:spcAft>
                <a:spcPct val="0"/>
              </a:spcAft>
              <a:buClr>
                <a:schemeClr val="accent1"/>
              </a:buClr>
              <a:buFont typeface="Wingdings" panose="05000000000000000000" pitchFamily="2" charset="2"/>
              <a:buChar char="u"/>
            </a:pPr>
            <a:endParaRPr lang="en-US" altLang="en-US" sz="2400" kern="0" dirty="0">
              <a:solidFill>
                <a:schemeClr val="tx1">
                  <a:lumMod val="85000"/>
                  <a:lumOff val="15000"/>
                </a:schemeClr>
              </a:solidFill>
              <a:latin typeface="+mj-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23262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8A76C1-995C-6042-89CE-7EBB469894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0346" y="349200"/>
            <a:ext cx="5258129" cy="6742800"/>
          </a:xfrm>
          <a:prstGeom prst="rect">
            <a:avLst/>
          </a:prstGeom>
        </p:spPr>
      </p:pic>
    </p:spTree>
    <p:extLst>
      <p:ext uri="{BB962C8B-B14F-4D97-AF65-F5344CB8AC3E}">
        <p14:creationId xmlns:p14="http://schemas.microsoft.com/office/powerpoint/2010/main" val="4137648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chor="ctr" anchorCtr="0">
            <a:normAutofit/>
          </a:bodyPr>
          <a:lstStyle/>
          <a:p>
            <a:r>
              <a:rPr lang="en-US" altLang="zh-CN" sz="2800" b="1" dirty="0">
                <a:latin typeface="+mj-lt"/>
                <a:ea typeface="Verdana" panose="020B0604030504040204" pitchFamily="34" charset="0"/>
                <a:cs typeface="Verdana" panose="020B0604030504040204" pitchFamily="34" charset="0"/>
              </a:rPr>
              <a:t>Motivation</a:t>
            </a:r>
            <a:endParaRPr lang="ja-JP" altLang="en-US" sz="2800" b="1">
              <a:latin typeface="+mj-lt"/>
              <a:cs typeface="Verdana" panose="020B0604030504040204" pitchFamily="34" charset="0"/>
            </a:endParaRPr>
          </a:p>
        </p:txBody>
      </p:sp>
      <p:sp>
        <p:nvSpPr>
          <p:cNvPr id="5" name="Text Placeholder 4">
            <a:extLst>
              <a:ext uri="{FF2B5EF4-FFF2-40B4-BE49-F238E27FC236}">
                <a16:creationId xmlns:a16="http://schemas.microsoft.com/office/drawing/2014/main" id="{B0FB3AC5-A94F-B24F-B3C9-7536B5071CBA}"/>
              </a:ext>
            </a:extLst>
          </p:cNvPr>
          <p:cNvSpPr>
            <a:spLocks noGrp="1"/>
          </p:cNvSpPr>
          <p:nvPr>
            <p:ph type="body" sz="quarter" idx="13"/>
          </p:nvPr>
        </p:nvSpPr>
        <p:spPr/>
        <p:txBody>
          <a:bodyPr/>
          <a:lstStyle/>
          <a:p>
            <a:r>
              <a:rPr kumimoji="0" lang="en-US" altLang="ja-JP" dirty="0">
                <a:solidFill>
                  <a:srgbClr val="002961"/>
                </a:solidFill>
                <a:ea typeface="Verdana" panose="020B0604030504040204" pitchFamily="34" charset="0"/>
                <a:cs typeface="Verdana" panose="020B0604030504040204" pitchFamily="34" charset="0"/>
              </a:rPr>
              <a:t>Sound Event Early Detection would focus on early detection</a:t>
            </a:r>
          </a:p>
        </p:txBody>
      </p:sp>
      <p:sp>
        <p:nvSpPr>
          <p:cNvPr id="21" name="Rectangle 20">
            <a:extLst>
              <a:ext uri="{FF2B5EF4-FFF2-40B4-BE49-F238E27FC236}">
                <a16:creationId xmlns:a16="http://schemas.microsoft.com/office/drawing/2014/main" id="{AC0FB911-598E-E344-96C3-0EB30306CA6F}"/>
              </a:ext>
            </a:extLst>
          </p:cNvPr>
          <p:cNvSpPr/>
          <p:nvPr/>
        </p:nvSpPr>
        <p:spPr>
          <a:xfrm>
            <a:off x="548537" y="3409264"/>
            <a:ext cx="5716624" cy="452881"/>
          </a:xfrm>
          <a:prstGeom prst="rect">
            <a:avLst/>
          </a:prstGeom>
        </p:spPr>
        <p:txBody>
          <a:bodyPr vert="horz" lIns="91440" tIns="45720" rIns="91440" bIns="45720" rtlCol="0">
            <a:normAutofit/>
          </a:bodyPr>
          <a:lstStyle/>
          <a:p>
            <a:pPr marL="355574" indent="-355574" fontAlgn="base">
              <a:lnSpc>
                <a:spcPct val="105000"/>
              </a:lnSpc>
              <a:spcBef>
                <a:spcPct val="20000"/>
              </a:spcBef>
              <a:spcAft>
                <a:spcPct val="0"/>
              </a:spcAft>
              <a:buClr>
                <a:schemeClr val="accent1"/>
              </a:buClr>
              <a:buFont typeface="Wingdings" panose="05000000000000000000" pitchFamily="2" charset="2"/>
              <a:buChar char="u"/>
            </a:pPr>
            <a:r>
              <a:rPr lang="en-US" altLang="zh-CN" sz="2400" kern="0" dirty="0">
                <a:solidFill>
                  <a:schemeClr val="tx1">
                    <a:lumMod val="85000"/>
                    <a:lumOff val="15000"/>
                  </a:schemeClr>
                </a:solidFill>
                <a:latin typeface="+mj-lt"/>
                <a:ea typeface="Verdana" panose="020B0604030504040204" pitchFamily="34" charset="0"/>
                <a:cs typeface="Verdana" panose="020B0604030504040204" pitchFamily="34" charset="0"/>
              </a:rPr>
              <a:t>Sound Event Early</a:t>
            </a:r>
            <a:r>
              <a:rPr lang="zh-CN" altLang="en-US" sz="2400" kern="0" dirty="0">
                <a:solidFill>
                  <a:schemeClr val="tx1">
                    <a:lumMod val="85000"/>
                    <a:lumOff val="15000"/>
                  </a:schemeClr>
                </a:solidFill>
                <a:latin typeface="+mj-lt"/>
                <a:ea typeface="Verdana" panose="020B0604030504040204" pitchFamily="34" charset="0"/>
                <a:cs typeface="Verdana" panose="020B0604030504040204" pitchFamily="34" charset="0"/>
              </a:rPr>
              <a:t> </a:t>
            </a:r>
            <a:r>
              <a:rPr lang="en-US" altLang="zh-CN" sz="2400" kern="0" dirty="0">
                <a:solidFill>
                  <a:schemeClr val="tx1">
                    <a:lumMod val="85000"/>
                    <a:lumOff val="15000"/>
                  </a:schemeClr>
                </a:solidFill>
                <a:latin typeface="+mj-lt"/>
                <a:ea typeface="Verdana" panose="020B0604030504040204" pitchFamily="34" charset="0"/>
                <a:cs typeface="Verdana" panose="020B0604030504040204" pitchFamily="34" charset="0"/>
              </a:rPr>
              <a:t>Detection (SEED)</a:t>
            </a:r>
            <a:endParaRPr lang="en-US" altLang="en-US" sz="2400" kern="0" dirty="0">
              <a:solidFill>
                <a:schemeClr val="tx1">
                  <a:lumMod val="85000"/>
                  <a:lumOff val="15000"/>
                </a:schemeClr>
              </a:solidFill>
              <a:latin typeface="+mj-lt"/>
              <a:ea typeface="Verdana" panose="020B0604030504040204" pitchFamily="34" charset="0"/>
              <a:cs typeface="Verdana" panose="020B0604030504040204" pitchFamily="34" charset="0"/>
            </a:endParaRPr>
          </a:p>
        </p:txBody>
      </p:sp>
      <p:sp>
        <p:nvSpPr>
          <p:cNvPr id="32" name="Rectangle 31">
            <a:extLst>
              <a:ext uri="{FF2B5EF4-FFF2-40B4-BE49-F238E27FC236}">
                <a16:creationId xmlns:a16="http://schemas.microsoft.com/office/drawing/2014/main" id="{C01557F2-D614-2B42-BA8C-D0347C59DE5B}"/>
              </a:ext>
            </a:extLst>
          </p:cNvPr>
          <p:cNvSpPr/>
          <p:nvPr/>
        </p:nvSpPr>
        <p:spPr>
          <a:xfrm>
            <a:off x="563286" y="1378858"/>
            <a:ext cx="5355732" cy="1926238"/>
          </a:xfrm>
          <a:prstGeom prst="rect">
            <a:avLst/>
          </a:prstGeom>
        </p:spPr>
        <p:txBody>
          <a:bodyPr vert="horz" lIns="91440" tIns="45720" rIns="91440" bIns="45720" rtlCol="0">
            <a:normAutofit/>
          </a:bodyPr>
          <a:lstStyle/>
          <a:p>
            <a:pPr marL="355574" indent="-355574" fontAlgn="base">
              <a:lnSpc>
                <a:spcPct val="105000"/>
              </a:lnSpc>
              <a:spcBef>
                <a:spcPct val="20000"/>
              </a:spcBef>
              <a:spcAft>
                <a:spcPct val="0"/>
              </a:spcAft>
              <a:buClr>
                <a:schemeClr val="accent1"/>
              </a:buClr>
              <a:buFont typeface="Wingdings" panose="05000000000000000000" pitchFamily="2" charset="2"/>
              <a:buChar char="q"/>
            </a:pPr>
            <a:r>
              <a:rPr lang="en-US" altLang="zh-CN" sz="2000" kern="0" dirty="0">
                <a:solidFill>
                  <a:schemeClr val="tx1">
                    <a:lumMod val="85000"/>
                    <a:lumOff val="15000"/>
                  </a:schemeClr>
                </a:solidFill>
                <a:latin typeface="+mj-lt"/>
                <a:ea typeface="Verdana" panose="020B0604030504040204" pitchFamily="34" charset="0"/>
                <a:cs typeface="Verdana" panose="020B0604030504040204" pitchFamily="34" charset="0"/>
              </a:rPr>
              <a:t>Sound</a:t>
            </a:r>
            <a:r>
              <a:rPr lang="zh-CN" altLang="en-US" sz="2000" kern="0" dirty="0">
                <a:solidFill>
                  <a:schemeClr val="tx1">
                    <a:lumMod val="85000"/>
                    <a:lumOff val="15000"/>
                  </a:schemeClr>
                </a:solidFill>
                <a:latin typeface="+mj-lt"/>
                <a:ea typeface="Verdana" panose="020B0604030504040204" pitchFamily="34" charset="0"/>
                <a:cs typeface="Verdana" panose="020B0604030504040204" pitchFamily="34" charset="0"/>
              </a:rPr>
              <a:t> </a:t>
            </a:r>
            <a:r>
              <a:rPr lang="en-US" altLang="zh-CN" sz="2000" kern="0" dirty="0">
                <a:solidFill>
                  <a:schemeClr val="tx1">
                    <a:lumMod val="85000"/>
                    <a:lumOff val="15000"/>
                  </a:schemeClr>
                </a:solidFill>
                <a:latin typeface="+mj-lt"/>
                <a:ea typeface="Verdana" panose="020B0604030504040204" pitchFamily="34" charset="0"/>
                <a:cs typeface="Verdana" panose="020B0604030504040204" pitchFamily="34" charset="0"/>
              </a:rPr>
              <a:t>is everywhere. Sound event would happen in many environments: domestic environment, plant environment, etc.</a:t>
            </a:r>
          </a:p>
          <a:p>
            <a:pPr marL="355574" indent="-355574" fontAlgn="base">
              <a:lnSpc>
                <a:spcPct val="105000"/>
              </a:lnSpc>
              <a:spcBef>
                <a:spcPct val="20000"/>
              </a:spcBef>
              <a:spcAft>
                <a:spcPct val="0"/>
              </a:spcAft>
              <a:buClr>
                <a:schemeClr val="accent1"/>
              </a:buClr>
              <a:buFont typeface="Wingdings" panose="05000000000000000000" pitchFamily="2" charset="2"/>
              <a:buChar char="q"/>
            </a:pPr>
            <a:r>
              <a:rPr lang="en-US" altLang="zh-CN" sz="2000" b="1" kern="0" dirty="0">
                <a:solidFill>
                  <a:schemeClr val="tx1">
                    <a:lumMod val="85000"/>
                    <a:lumOff val="15000"/>
                  </a:schemeClr>
                </a:solidFill>
                <a:ea typeface="Verdana" panose="020B0604030504040204" pitchFamily="34" charset="0"/>
                <a:cs typeface="Verdana" panose="020B0604030504040204" pitchFamily="34" charset="0"/>
              </a:rPr>
              <a:t>Real-time response after the event is happened. </a:t>
            </a:r>
          </a:p>
        </p:txBody>
      </p:sp>
      <p:sp>
        <p:nvSpPr>
          <p:cNvPr id="33" name="Rectangle 32">
            <a:extLst>
              <a:ext uri="{FF2B5EF4-FFF2-40B4-BE49-F238E27FC236}">
                <a16:creationId xmlns:a16="http://schemas.microsoft.com/office/drawing/2014/main" id="{37CF5E4F-5E7A-3847-BCA8-6CC778864FBF}"/>
              </a:ext>
            </a:extLst>
          </p:cNvPr>
          <p:cNvSpPr/>
          <p:nvPr/>
        </p:nvSpPr>
        <p:spPr>
          <a:xfrm>
            <a:off x="957966" y="3919289"/>
            <a:ext cx="4961052" cy="1445386"/>
          </a:xfrm>
          <a:prstGeom prst="rect">
            <a:avLst/>
          </a:prstGeom>
        </p:spPr>
        <p:txBody>
          <a:bodyPr vert="horz" lIns="91440" tIns="45720" rIns="91440" bIns="45720" rtlCol="0">
            <a:normAutofit/>
          </a:bodyPr>
          <a:lstStyle/>
          <a:p>
            <a:pPr marL="355574" indent="-355574" fontAlgn="base">
              <a:lnSpc>
                <a:spcPct val="105000"/>
              </a:lnSpc>
              <a:spcBef>
                <a:spcPct val="20000"/>
              </a:spcBef>
              <a:spcAft>
                <a:spcPct val="0"/>
              </a:spcAft>
              <a:buClr>
                <a:schemeClr val="accent1"/>
              </a:buClr>
              <a:buFont typeface="Wingdings" pitchFamily="2" charset="2"/>
              <a:buChar char="§"/>
            </a:pPr>
            <a:r>
              <a:rPr lang="en-US" altLang="en-US" sz="2000" kern="0" dirty="0">
                <a:solidFill>
                  <a:schemeClr val="tx1">
                    <a:lumMod val="85000"/>
                    <a:lumOff val="15000"/>
                  </a:schemeClr>
                </a:solidFill>
                <a:latin typeface="+mj-lt"/>
                <a:ea typeface="Verdana" panose="020B0604030504040204" pitchFamily="34" charset="0"/>
                <a:cs typeface="Verdana" panose="020B0604030504040204" pitchFamily="34" charset="0"/>
              </a:rPr>
              <a:t>Input: stream audio</a:t>
            </a:r>
          </a:p>
          <a:p>
            <a:pPr marL="355574" indent="-355574" fontAlgn="base">
              <a:lnSpc>
                <a:spcPct val="105000"/>
              </a:lnSpc>
              <a:spcBef>
                <a:spcPct val="20000"/>
              </a:spcBef>
              <a:spcAft>
                <a:spcPct val="0"/>
              </a:spcAft>
              <a:buClr>
                <a:schemeClr val="accent1"/>
              </a:buClr>
              <a:buFont typeface="Wingdings" pitchFamily="2" charset="2"/>
              <a:buChar char="§"/>
            </a:pPr>
            <a:r>
              <a:rPr lang="en-US" altLang="zh-CN" sz="2000" kern="0" dirty="0">
                <a:solidFill>
                  <a:schemeClr val="tx1">
                    <a:lumMod val="85000"/>
                    <a:lumOff val="15000"/>
                  </a:schemeClr>
                </a:solidFill>
                <a:ea typeface="Verdana" panose="020B0604030504040204" pitchFamily="34" charset="0"/>
                <a:cs typeface="Verdana" panose="020B0604030504040204" pitchFamily="34" charset="0"/>
              </a:rPr>
              <a:t>Detect each event and reduce the detection delay</a:t>
            </a:r>
          </a:p>
          <a:p>
            <a:pPr marL="355574" indent="-355574" fontAlgn="base">
              <a:lnSpc>
                <a:spcPct val="105000"/>
              </a:lnSpc>
              <a:spcBef>
                <a:spcPct val="20000"/>
              </a:spcBef>
              <a:spcAft>
                <a:spcPct val="0"/>
              </a:spcAft>
              <a:buClr>
                <a:schemeClr val="accent1"/>
              </a:buClr>
              <a:buFont typeface="Wingdings" pitchFamily="2" charset="2"/>
              <a:buChar char="§"/>
            </a:pPr>
            <a:endParaRPr lang="en-US" altLang="en-US" sz="2000" kern="0" dirty="0">
              <a:solidFill>
                <a:schemeClr val="tx1">
                  <a:lumMod val="85000"/>
                  <a:lumOff val="15000"/>
                </a:schemeClr>
              </a:solidFill>
              <a:latin typeface="+mj-lt"/>
              <a:ea typeface="Verdana" panose="020B0604030504040204" pitchFamily="34" charset="0"/>
              <a:cs typeface="Verdana" panose="020B0604030504040204" pitchFamily="34" charset="0"/>
            </a:endParaRPr>
          </a:p>
        </p:txBody>
      </p:sp>
      <p:pic>
        <p:nvPicPr>
          <p:cNvPr id="6" name="Picture 5">
            <a:extLst>
              <a:ext uri="{FF2B5EF4-FFF2-40B4-BE49-F238E27FC236}">
                <a16:creationId xmlns:a16="http://schemas.microsoft.com/office/drawing/2014/main" id="{9454DE81-61F7-4204-94B1-4CE479CBFDA2}"/>
              </a:ext>
            </a:extLst>
          </p:cNvPr>
          <p:cNvPicPr>
            <a:picLocks noChangeAspect="1"/>
          </p:cNvPicPr>
          <p:nvPr/>
        </p:nvPicPr>
        <p:blipFill>
          <a:blip r:embed="rId3"/>
          <a:stretch>
            <a:fillRect/>
          </a:stretch>
        </p:blipFill>
        <p:spPr>
          <a:xfrm>
            <a:off x="6511491" y="619786"/>
            <a:ext cx="4144922" cy="2341881"/>
          </a:xfrm>
          <a:prstGeom prst="rect">
            <a:avLst/>
          </a:prstGeom>
        </p:spPr>
      </p:pic>
      <p:grpSp>
        <p:nvGrpSpPr>
          <p:cNvPr id="9" name="Group 8">
            <a:extLst>
              <a:ext uri="{FF2B5EF4-FFF2-40B4-BE49-F238E27FC236}">
                <a16:creationId xmlns:a16="http://schemas.microsoft.com/office/drawing/2014/main" id="{ABD9B9B7-AE6F-4385-B683-5389EFB454F4}"/>
              </a:ext>
            </a:extLst>
          </p:cNvPr>
          <p:cNvGrpSpPr/>
          <p:nvPr/>
        </p:nvGrpSpPr>
        <p:grpSpPr>
          <a:xfrm>
            <a:off x="6552451" y="3562856"/>
            <a:ext cx="4144921" cy="2363386"/>
            <a:chOff x="734620" y="2057745"/>
            <a:chExt cx="3291230" cy="1859545"/>
          </a:xfrm>
        </p:grpSpPr>
        <p:pic>
          <p:nvPicPr>
            <p:cNvPr id="10" name="Picture 9">
              <a:extLst>
                <a:ext uri="{FF2B5EF4-FFF2-40B4-BE49-F238E27FC236}">
                  <a16:creationId xmlns:a16="http://schemas.microsoft.com/office/drawing/2014/main" id="{55523B65-F45A-4528-8D5D-A181015C45EF}"/>
                </a:ext>
              </a:extLst>
            </p:cNvPr>
            <p:cNvPicPr>
              <a:picLocks noChangeAspect="1"/>
            </p:cNvPicPr>
            <p:nvPr/>
          </p:nvPicPr>
          <p:blipFill>
            <a:blip r:embed="rId3"/>
            <a:stretch>
              <a:fillRect/>
            </a:stretch>
          </p:blipFill>
          <p:spPr>
            <a:xfrm>
              <a:off x="734620" y="2057745"/>
              <a:ext cx="3291230" cy="1859545"/>
            </a:xfrm>
            <a:prstGeom prst="rect">
              <a:avLst/>
            </a:prstGeom>
          </p:spPr>
        </p:pic>
        <p:sp>
          <p:nvSpPr>
            <p:cNvPr id="11" name="Rectangle: Rounded Corners 10">
              <a:extLst>
                <a:ext uri="{FF2B5EF4-FFF2-40B4-BE49-F238E27FC236}">
                  <a16:creationId xmlns:a16="http://schemas.microsoft.com/office/drawing/2014/main" id="{884B1370-8E54-4C20-8778-D5D5DACAE041}"/>
                </a:ext>
              </a:extLst>
            </p:cNvPr>
            <p:cNvSpPr/>
            <p:nvPr/>
          </p:nvSpPr>
          <p:spPr>
            <a:xfrm>
              <a:off x="788968" y="2134260"/>
              <a:ext cx="678611" cy="182952"/>
            </a:xfrm>
            <a:prstGeom prst="round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2D016-3E6B-46C4-A43A-792432EE9943}"/>
                </a:ext>
              </a:extLst>
            </p:cNvPr>
            <p:cNvSpPr/>
            <p:nvPr/>
          </p:nvSpPr>
          <p:spPr>
            <a:xfrm>
              <a:off x="782790" y="3059975"/>
              <a:ext cx="747622" cy="115020"/>
            </a:xfrm>
            <a:prstGeom prst="round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4929EF7D-DEF1-4BDC-838E-40DFB4BD0D73}"/>
              </a:ext>
            </a:extLst>
          </p:cNvPr>
          <p:cNvSpPr/>
          <p:nvPr/>
        </p:nvSpPr>
        <p:spPr>
          <a:xfrm>
            <a:off x="6585195" y="3612872"/>
            <a:ext cx="212768" cy="2228597"/>
          </a:xfrm>
          <a:prstGeom prst="rect">
            <a:avLst/>
          </a:prstGeom>
          <a:solidFill>
            <a:srgbClr val="F7F7F7">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37754595-A04E-4D0F-8AAB-1D509321DBA0}"/>
              </a:ext>
            </a:extLst>
          </p:cNvPr>
          <p:cNvSpPr txBox="1"/>
          <p:nvPr/>
        </p:nvSpPr>
        <p:spPr>
          <a:xfrm>
            <a:off x="6585194" y="3216052"/>
            <a:ext cx="3969593" cy="523220"/>
          </a:xfrm>
          <a:prstGeom prst="rect">
            <a:avLst/>
          </a:prstGeom>
          <a:noFill/>
        </p:spPr>
        <p:txBody>
          <a:bodyPr wrap="square" rtlCol="0">
            <a:spAutoFit/>
          </a:bodyPr>
          <a:lstStyle/>
          <a:p>
            <a:r>
              <a:rPr lang="en-US" sz="1400" dirty="0"/>
              <a:t>Audio stream (Collected by real-time sensors)</a:t>
            </a:r>
          </a:p>
          <a:p>
            <a:endParaRPr lang="en-US" sz="1400" dirty="0"/>
          </a:p>
        </p:txBody>
      </p:sp>
      <p:sp>
        <p:nvSpPr>
          <p:cNvPr id="16" name="Rectangle 15">
            <a:extLst>
              <a:ext uri="{FF2B5EF4-FFF2-40B4-BE49-F238E27FC236}">
                <a16:creationId xmlns:a16="http://schemas.microsoft.com/office/drawing/2014/main" id="{0D2B5248-6BD7-41B6-81AE-08AC7A32EC1D}"/>
              </a:ext>
            </a:extLst>
          </p:cNvPr>
          <p:cNvSpPr/>
          <p:nvPr/>
        </p:nvSpPr>
        <p:spPr>
          <a:xfrm>
            <a:off x="6798661" y="3617433"/>
            <a:ext cx="212768" cy="2228597"/>
          </a:xfrm>
          <a:prstGeom prst="rect">
            <a:avLst/>
          </a:prstGeom>
          <a:solidFill>
            <a:srgbClr val="F7F7F7">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D6D7F1F-DCF9-4AD7-ABF1-8DB4A306806A}"/>
              </a:ext>
            </a:extLst>
          </p:cNvPr>
          <p:cNvSpPr/>
          <p:nvPr/>
        </p:nvSpPr>
        <p:spPr>
          <a:xfrm>
            <a:off x="7005276" y="3619001"/>
            <a:ext cx="212768" cy="2228597"/>
          </a:xfrm>
          <a:prstGeom prst="rect">
            <a:avLst/>
          </a:prstGeom>
          <a:solidFill>
            <a:srgbClr val="F7F7F7">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67E6451-94D5-440D-BBFA-94E592069CB6}"/>
              </a:ext>
            </a:extLst>
          </p:cNvPr>
          <p:cNvSpPr/>
          <p:nvPr/>
        </p:nvSpPr>
        <p:spPr>
          <a:xfrm>
            <a:off x="7218742" y="3623562"/>
            <a:ext cx="212768" cy="2228597"/>
          </a:xfrm>
          <a:prstGeom prst="rect">
            <a:avLst/>
          </a:prstGeom>
          <a:solidFill>
            <a:srgbClr val="F7F7F7">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DAB9816-07A3-4DBA-8B55-F011831E751C}"/>
              </a:ext>
            </a:extLst>
          </p:cNvPr>
          <p:cNvSpPr/>
          <p:nvPr/>
        </p:nvSpPr>
        <p:spPr>
          <a:xfrm>
            <a:off x="7431510" y="3623562"/>
            <a:ext cx="3256337" cy="2228597"/>
          </a:xfrm>
          <a:prstGeom prst="rect">
            <a:avLst/>
          </a:prstGeom>
          <a:solidFill>
            <a:srgbClr val="F7F7F7">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BCC3CD9A-6C47-4420-B989-AC6DA80A205F}"/>
              </a:ext>
            </a:extLst>
          </p:cNvPr>
          <p:cNvCxnSpPr>
            <a:cxnSpLocks/>
          </p:cNvCxnSpPr>
          <p:nvPr/>
        </p:nvCxnSpPr>
        <p:spPr>
          <a:xfrm>
            <a:off x="6613117" y="3516998"/>
            <a:ext cx="394167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CF7720E-4F00-443D-AFDE-581443027163}"/>
              </a:ext>
            </a:extLst>
          </p:cNvPr>
          <p:cNvSpPr txBox="1"/>
          <p:nvPr/>
        </p:nvSpPr>
        <p:spPr>
          <a:xfrm>
            <a:off x="6764808" y="4384236"/>
            <a:ext cx="1732749" cy="307777"/>
          </a:xfrm>
          <a:prstGeom prst="rect">
            <a:avLst/>
          </a:prstGeom>
          <a:noFill/>
        </p:spPr>
        <p:txBody>
          <a:bodyPr wrap="square" rtlCol="0">
            <a:spAutoFit/>
          </a:bodyPr>
          <a:lstStyle/>
          <a:p>
            <a:pPr fontAlgn="base"/>
            <a:r>
              <a:rPr kumimoji="1" lang="en-US" sz="1400" b="1" dirty="0"/>
              <a:t>Early detection</a:t>
            </a:r>
          </a:p>
        </p:txBody>
      </p:sp>
      <p:cxnSp>
        <p:nvCxnSpPr>
          <p:cNvPr id="31" name="Straight Arrow Connector 30">
            <a:extLst>
              <a:ext uri="{FF2B5EF4-FFF2-40B4-BE49-F238E27FC236}">
                <a16:creationId xmlns:a16="http://schemas.microsoft.com/office/drawing/2014/main" id="{F2C2CF19-A432-46E9-8517-7F5F8642C078}"/>
              </a:ext>
            </a:extLst>
          </p:cNvPr>
          <p:cNvCxnSpPr/>
          <p:nvPr/>
        </p:nvCxnSpPr>
        <p:spPr bwMode="auto">
          <a:xfrm flipH="1">
            <a:off x="6957305" y="4668046"/>
            <a:ext cx="212768" cy="228967"/>
          </a:xfrm>
          <a:prstGeom prst="straightConnector1">
            <a:avLst/>
          </a:prstGeom>
          <a:solidFill>
            <a:schemeClr val="bg1"/>
          </a:solidFill>
          <a:ln w="19050" cap="flat" cmpd="sng" algn="ctr">
            <a:solidFill>
              <a:srgbClr val="FFC96B"/>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 name="Left Brace 2">
            <a:extLst>
              <a:ext uri="{FF2B5EF4-FFF2-40B4-BE49-F238E27FC236}">
                <a16:creationId xmlns:a16="http://schemas.microsoft.com/office/drawing/2014/main" id="{FB2C16E4-4882-46C4-BE4E-82902082EB8D}"/>
              </a:ext>
            </a:extLst>
          </p:cNvPr>
          <p:cNvSpPr/>
          <p:nvPr/>
        </p:nvSpPr>
        <p:spPr bwMode="auto">
          <a:xfrm rot="5400000">
            <a:off x="6736365" y="4760389"/>
            <a:ext cx="122513" cy="395762"/>
          </a:xfrm>
          <a:prstGeom prst="leftBrace">
            <a:avLst/>
          </a:prstGeom>
          <a:solidFill>
            <a:schemeClr val="bg1"/>
          </a:solidFill>
          <a:ln w="28575" cap="flat" cmpd="sng" algn="ctr">
            <a:solidFill>
              <a:srgbClr val="FFC00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lang="en-US"/>
          </a:p>
        </p:txBody>
      </p:sp>
      <p:sp>
        <p:nvSpPr>
          <p:cNvPr id="26" name="TextBox 25">
            <a:extLst>
              <a:ext uri="{FF2B5EF4-FFF2-40B4-BE49-F238E27FC236}">
                <a16:creationId xmlns:a16="http://schemas.microsoft.com/office/drawing/2014/main" id="{DA308C1E-749A-4442-A6CE-48EE340A8C0C}"/>
              </a:ext>
            </a:extLst>
          </p:cNvPr>
          <p:cNvSpPr txBox="1"/>
          <p:nvPr/>
        </p:nvSpPr>
        <p:spPr>
          <a:xfrm>
            <a:off x="5881641" y="5161066"/>
            <a:ext cx="772332" cy="307777"/>
          </a:xfrm>
          <a:prstGeom prst="rect">
            <a:avLst/>
          </a:prstGeom>
          <a:noFill/>
        </p:spPr>
        <p:txBody>
          <a:bodyPr wrap="square" rtlCol="0">
            <a:spAutoFit/>
          </a:bodyPr>
          <a:lstStyle/>
          <a:p>
            <a:pPr fontAlgn="base"/>
            <a:r>
              <a:rPr kumimoji="1" lang="en-US" sz="1400" b="1" dirty="0"/>
              <a:t>Delay</a:t>
            </a:r>
          </a:p>
        </p:txBody>
      </p:sp>
      <p:cxnSp>
        <p:nvCxnSpPr>
          <p:cNvPr id="27" name="Straight Arrow Connector 26">
            <a:extLst>
              <a:ext uri="{FF2B5EF4-FFF2-40B4-BE49-F238E27FC236}">
                <a16:creationId xmlns:a16="http://schemas.microsoft.com/office/drawing/2014/main" id="{14055566-4437-4F8F-BC13-DA4857D74008}"/>
              </a:ext>
            </a:extLst>
          </p:cNvPr>
          <p:cNvCxnSpPr/>
          <p:nvPr/>
        </p:nvCxnSpPr>
        <p:spPr bwMode="auto">
          <a:xfrm flipV="1">
            <a:off x="6265160" y="4969844"/>
            <a:ext cx="243273" cy="228436"/>
          </a:xfrm>
          <a:prstGeom prst="straightConnector1">
            <a:avLst/>
          </a:prstGeom>
          <a:solidFill>
            <a:schemeClr val="bg1"/>
          </a:solidFill>
          <a:ln w="19050" cap="flat" cmpd="sng" algn="ctr">
            <a:solidFill>
              <a:srgbClr val="FFC96B"/>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268820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8" grpId="0" animBg="1"/>
      <p:bldP spid="20" grpId="0" animBg="1"/>
      <p:bldP spid="8" grpId="0"/>
      <p:bldP spid="3" grpId="0" animBg="1"/>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chor="ctr" anchorCtr="0">
            <a:normAutofit/>
          </a:bodyPr>
          <a:lstStyle/>
          <a:p>
            <a:r>
              <a:rPr lang="en-US" altLang="zh-CN" sz="2800" b="1" dirty="0">
                <a:latin typeface="+mj-lt"/>
                <a:ea typeface="Verdana" panose="020B0604030504040204" pitchFamily="34" charset="0"/>
                <a:cs typeface="Verdana" panose="020B0604030504040204" pitchFamily="34" charset="0"/>
              </a:rPr>
              <a:t>Motivation (Example)</a:t>
            </a:r>
            <a:endParaRPr lang="ja-JP" altLang="en-US" sz="2800" b="1">
              <a:latin typeface="+mj-lt"/>
              <a:cs typeface="Verdana" panose="020B0604030504040204" pitchFamily="34" charset="0"/>
            </a:endParaRPr>
          </a:p>
        </p:txBody>
      </p:sp>
      <p:sp>
        <p:nvSpPr>
          <p:cNvPr id="5" name="Text Placeholder 4">
            <a:extLst>
              <a:ext uri="{FF2B5EF4-FFF2-40B4-BE49-F238E27FC236}">
                <a16:creationId xmlns:a16="http://schemas.microsoft.com/office/drawing/2014/main" id="{B0FB3AC5-A94F-B24F-B3C9-7536B5071CBA}"/>
              </a:ext>
            </a:extLst>
          </p:cNvPr>
          <p:cNvSpPr>
            <a:spLocks noGrp="1"/>
          </p:cNvSpPr>
          <p:nvPr>
            <p:ph type="body" sz="quarter" idx="13"/>
          </p:nvPr>
        </p:nvSpPr>
        <p:spPr/>
        <p:txBody>
          <a:bodyPr/>
          <a:lstStyle/>
          <a:p>
            <a:r>
              <a:rPr kumimoji="0" lang="en-US" altLang="ja-JP" dirty="0">
                <a:solidFill>
                  <a:srgbClr val="002961"/>
                </a:solidFill>
                <a:ea typeface="Verdana" panose="020B0604030504040204" pitchFamily="34" charset="0"/>
                <a:cs typeface="Verdana" panose="020B0604030504040204" pitchFamily="34" charset="0"/>
              </a:rPr>
              <a:t>Impact of Sound Event Early Detection</a:t>
            </a:r>
          </a:p>
        </p:txBody>
      </p:sp>
      <p:sp>
        <p:nvSpPr>
          <p:cNvPr id="19" name="Rectangle 18">
            <a:extLst>
              <a:ext uri="{FF2B5EF4-FFF2-40B4-BE49-F238E27FC236}">
                <a16:creationId xmlns:a16="http://schemas.microsoft.com/office/drawing/2014/main" id="{25C06ACB-A4B0-284A-9ED2-635369BC4835}"/>
              </a:ext>
            </a:extLst>
          </p:cNvPr>
          <p:cNvSpPr/>
          <p:nvPr/>
        </p:nvSpPr>
        <p:spPr>
          <a:xfrm>
            <a:off x="645829" y="1323685"/>
            <a:ext cx="9821873" cy="452881"/>
          </a:xfrm>
          <a:prstGeom prst="rect">
            <a:avLst/>
          </a:prstGeom>
        </p:spPr>
        <p:txBody>
          <a:bodyPr vert="horz" lIns="91440" tIns="45720" rIns="91440" bIns="45720" rtlCol="0">
            <a:normAutofit lnSpcReduction="10000"/>
          </a:bodyPr>
          <a:lstStyle/>
          <a:p>
            <a:pPr marL="355574" indent="-355574" fontAlgn="base">
              <a:lnSpc>
                <a:spcPct val="105000"/>
              </a:lnSpc>
              <a:spcBef>
                <a:spcPct val="20000"/>
              </a:spcBef>
              <a:spcAft>
                <a:spcPct val="0"/>
              </a:spcAft>
              <a:buClr>
                <a:schemeClr val="accent1"/>
              </a:buClr>
              <a:buFont typeface="Wingdings" panose="05000000000000000000" pitchFamily="2" charset="2"/>
              <a:buChar char="u"/>
            </a:pPr>
            <a:r>
              <a:rPr lang="en-US" altLang="zh-CN" sz="2400" kern="0" dirty="0">
                <a:solidFill>
                  <a:schemeClr val="tx1">
                    <a:lumMod val="85000"/>
                    <a:lumOff val="15000"/>
                  </a:schemeClr>
                </a:solidFill>
                <a:ea typeface="Verdana" panose="020B0604030504040204" pitchFamily="34" charset="0"/>
                <a:cs typeface="Verdana" panose="020B0604030504040204" pitchFamily="34" charset="0"/>
              </a:rPr>
              <a:t>Audio Surveillance: Steam Leak Detection in</a:t>
            </a:r>
            <a:r>
              <a:rPr lang="zh-CN" altLang="en-US" sz="2400" kern="0" dirty="0">
                <a:solidFill>
                  <a:schemeClr val="tx1">
                    <a:lumMod val="85000"/>
                    <a:lumOff val="15000"/>
                  </a:schemeClr>
                </a:solidFill>
                <a:ea typeface="Verdana" panose="020B0604030504040204" pitchFamily="34" charset="0"/>
                <a:cs typeface="Verdana" panose="020B0604030504040204" pitchFamily="34" charset="0"/>
              </a:rPr>
              <a:t> </a:t>
            </a:r>
            <a:r>
              <a:rPr lang="en-US" altLang="zh-CN" sz="2400" kern="0" dirty="0">
                <a:solidFill>
                  <a:schemeClr val="tx1">
                    <a:lumMod val="85000"/>
                    <a:lumOff val="15000"/>
                  </a:schemeClr>
                </a:solidFill>
                <a:ea typeface="Verdana" panose="020B0604030504040204" pitchFamily="34" charset="0"/>
                <a:cs typeface="Verdana" panose="020B0604030504040204" pitchFamily="34" charset="0"/>
              </a:rPr>
              <a:t>Thermal</a:t>
            </a:r>
            <a:r>
              <a:rPr lang="zh-CN" altLang="en-US" sz="2400" kern="0" dirty="0">
                <a:solidFill>
                  <a:schemeClr val="tx1">
                    <a:lumMod val="85000"/>
                    <a:lumOff val="15000"/>
                  </a:schemeClr>
                </a:solidFill>
                <a:ea typeface="Verdana" panose="020B0604030504040204" pitchFamily="34" charset="0"/>
                <a:cs typeface="Verdana" panose="020B0604030504040204" pitchFamily="34" charset="0"/>
              </a:rPr>
              <a:t> </a:t>
            </a:r>
            <a:r>
              <a:rPr lang="en-US" altLang="zh-CN" sz="2400" kern="0" dirty="0">
                <a:solidFill>
                  <a:schemeClr val="tx1">
                    <a:lumMod val="85000"/>
                    <a:lumOff val="15000"/>
                  </a:schemeClr>
                </a:solidFill>
                <a:ea typeface="Verdana" panose="020B0604030504040204" pitchFamily="34" charset="0"/>
                <a:cs typeface="Verdana" panose="020B0604030504040204" pitchFamily="34" charset="0"/>
              </a:rPr>
              <a:t>Power</a:t>
            </a:r>
            <a:r>
              <a:rPr lang="zh-CN" altLang="en-US" sz="2400" kern="0" dirty="0">
                <a:solidFill>
                  <a:schemeClr val="tx1">
                    <a:lumMod val="85000"/>
                    <a:lumOff val="15000"/>
                  </a:schemeClr>
                </a:solidFill>
                <a:ea typeface="Verdana" panose="020B0604030504040204" pitchFamily="34" charset="0"/>
                <a:cs typeface="Verdana" panose="020B0604030504040204" pitchFamily="34" charset="0"/>
              </a:rPr>
              <a:t> </a:t>
            </a:r>
            <a:r>
              <a:rPr lang="en-US" altLang="zh-CN" sz="2400" kern="0" dirty="0">
                <a:solidFill>
                  <a:schemeClr val="tx1">
                    <a:lumMod val="85000"/>
                    <a:lumOff val="15000"/>
                  </a:schemeClr>
                </a:solidFill>
                <a:ea typeface="Verdana" panose="020B0604030504040204" pitchFamily="34" charset="0"/>
                <a:cs typeface="Verdana" panose="020B0604030504040204" pitchFamily="34" charset="0"/>
              </a:rPr>
              <a:t>Plant  </a:t>
            </a:r>
            <a:endParaRPr lang="en-US" sz="2400" dirty="0"/>
          </a:p>
          <a:p>
            <a:pPr marL="355574" indent="-355574" fontAlgn="base">
              <a:lnSpc>
                <a:spcPct val="105000"/>
              </a:lnSpc>
              <a:spcBef>
                <a:spcPct val="20000"/>
              </a:spcBef>
              <a:spcAft>
                <a:spcPct val="0"/>
              </a:spcAft>
              <a:buClr>
                <a:schemeClr val="accent1"/>
              </a:buClr>
              <a:buFont typeface="Wingdings" panose="05000000000000000000" pitchFamily="2" charset="2"/>
              <a:buChar char="u"/>
            </a:pPr>
            <a:endParaRPr lang="en-US" altLang="en-US" sz="2400" kern="0" dirty="0">
              <a:solidFill>
                <a:schemeClr val="tx1">
                  <a:lumMod val="85000"/>
                  <a:lumOff val="15000"/>
                </a:schemeClr>
              </a:solidFill>
              <a:latin typeface="+mj-lt"/>
              <a:ea typeface="Verdana" panose="020B0604030504040204" pitchFamily="34" charset="0"/>
              <a:cs typeface="Verdana" panose="020B0604030504040204" pitchFamily="34" charset="0"/>
            </a:endParaRPr>
          </a:p>
        </p:txBody>
      </p:sp>
      <p:pic>
        <p:nvPicPr>
          <p:cNvPr id="1028" name="Picture 4" descr="Article | Cycle Isolation Monitoring | CWC Nuclear">
            <a:extLst>
              <a:ext uri="{FF2B5EF4-FFF2-40B4-BE49-F238E27FC236}">
                <a16:creationId xmlns:a16="http://schemas.microsoft.com/office/drawing/2014/main" id="{33A845A9-A9AD-BD41-A9B7-0D7C348B9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179" y="2702239"/>
            <a:ext cx="4532903" cy="229478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C9399E0A-D050-C04E-ACC4-468BBF080388}"/>
              </a:ext>
            </a:extLst>
          </p:cNvPr>
          <p:cNvPicPr>
            <a:picLocks noChangeAspect="1"/>
          </p:cNvPicPr>
          <p:nvPr/>
        </p:nvPicPr>
        <p:blipFill>
          <a:blip r:embed="rId4"/>
          <a:stretch>
            <a:fillRect/>
          </a:stretch>
        </p:blipFill>
        <p:spPr>
          <a:xfrm>
            <a:off x="7239179" y="2702240"/>
            <a:ext cx="1815254" cy="2306956"/>
          </a:xfrm>
          <a:prstGeom prst="rect">
            <a:avLst/>
          </a:prstGeom>
        </p:spPr>
      </p:pic>
      <p:sp>
        <p:nvSpPr>
          <p:cNvPr id="31" name="Rectangle 30">
            <a:extLst>
              <a:ext uri="{FF2B5EF4-FFF2-40B4-BE49-F238E27FC236}">
                <a16:creationId xmlns:a16="http://schemas.microsoft.com/office/drawing/2014/main" id="{7FA157E3-0BE0-0642-B6F5-365610F620AC}"/>
              </a:ext>
            </a:extLst>
          </p:cNvPr>
          <p:cNvSpPr/>
          <p:nvPr/>
        </p:nvSpPr>
        <p:spPr>
          <a:xfrm>
            <a:off x="7861095" y="5009196"/>
            <a:ext cx="3289070" cy="215444"/>
          </a:xfrm>
          <a:prstGeom prst="rect">
            <a:avLst/>
          </a:prstGeom>
        </p:spPr>
        <p:txBody>
          <a:bodyPr wrap="square">
            <a:spAutoFit/>
          </a:bodyPr>
          <a:lstStyle/>
          <a:p>
            <a:r>
              <a:rPr lang="en-US" sz="800" dirty="0"/>
              <a:t>Sai et al. Application of Acoustic Techniques in Thermal Power Plants</a:t>
            </a:r>
          </a:p>
        </p:txBody>
      </p:sp>
      <p:sp>
        <p:nvSpPr>
          <p:cNvPr id="13" name="Rectangle 12">
            <a:extLst>
              <a:ext uri="{FF2B5EF4-FFF2-40B4-BE49-F238E27FC236}">
                <a16:creationId xmlns:a16="http://schemas.microsoft.com/office/drawing/2014/main" id="{E654160B-986B-8841-A030-59CE2FD203A5}"/>
              </a:ext>
            </a:extLst>
          </p:cNvPr>
          <p:cNvSpPr/>
          <p:nvPr/>
        </p:nvSpPr>
        <p:spPr>
          <a:xfrm>
            <a:off x="1204420" y="3479680"/>
            <a:ext cx="4051965" cy="400110"/>
          </a:xfrm>
          <a:prstGeom prst="rect">
            <a:avLst/>
          </a:prstGeom>
        </p:spPr>
        <p:txBody>
          <a:bodyPr wrap="square">
            <a:spAutoFit/>
          </a:bodyPr>
          <a:lstStyle/>
          <a:p>
            <a:pPr marL="342900" indent="-342900">
              <a:buFont typeface="Wingdings" pitchFamily="2" charset="2"/>
              <a:buChar char="§"/>
            </a:pPr>
            <a:r>
              <a:rPr lang="en-US" sz="2000" dirty="0"/>
              <a:t>Increase operating profits</a:t>
            </a:r>
          </a:p>
        </p:txBody>
      </p:sp>
      <p:sp>
        <p:nvSpPr>
          <p:cNvPr id="14" name="Rectangle 13">
            <a:extLst>
              <a:ext uri="{FF2B5EF4-FFF2-40B4-BE49-F238E27FC236}">
                <a16:creationId xmlns:a16="http://schemas.microsoft.com/office/drawing/2014/main" id="{4EE61065-DAA0-0043-B484-6372B08D9D4E}"/>
              </a:ext>
            </a:extLst>
          </p:cNvPr>
          <p:cNvSpPr/>
          <p:nvPr/>
        </p:nvSpPr>
        <p:spPr>
          <a:xfrm>
            <a:off x="1204419" y="4044383"/>
            <a:ext cx="3964881" cy="400110"/>
          </a:xfrm>
          <a:prstGeom prst="rect">
            <a:avLst/>
          </a:prstGeom>
        </p:spPr>
        <p:txBody>
          <a:bodyPr wrap="square">
            <a:spAutoFit/>
          </a:bodyPr>
          <a:lstStyle/>
          <a:p>
            <a:pPr marL="342900" indent="-342900">
              <a:buFont typeface="Wingdings" pitchFamily="2" charset="2"/>
              <a:buChar char="§"/>
            </a:pPr>
            <a:r>
              <a:rPr lang="en-US" altLang="zh-CN" sz="2000" dirty="0"/>
              <a:t>Ensure</a:t>
            </a:r>
            <a:r>
              <a:rPr lang="zh-CN" altLang="en-US" sz="2000" dirty="0"/>
              <a:t> </a:t>
            </a:r>
            <a:r>
              <a:rPr lang="en-US" sz="2000" dirty="0"/>
              <a:t>personal safety</a:t>
            </a:r>
          </a:p>
        </p:txBody>
      </p:sp>
      <p:sp>
        <p:nvSpPr>
          <p:cNvPr id="15" name="Rectangle 14">
            <a:extLst>
              <a:ext uri="{FF2B5EF4-FFF2-40B4-BE49-F238E27FC236}">
                <a16:creationId xmlns:a16="http://schemas.microsoft.com/office/drawing/2014/main" id="{625256D6-AA7F-AA47-8321-A41A2667D756}"/>
              </a:ext>
            </a:extLst>
          </p:cNvPr>
          <p:cNvSpPr/>
          <p:nvPr/>
        </p:nvSpPr>
        <p:spPr>
          <a:xfrm>
            <a:off x="1204419" y="4609086"/>
            <a:ext cx="5245038" cy="400110"/>
          </a:xfrm>
          <a:prstGeom prst="rect">
            <a:avLst/>
          </a:prstGeom>
        </p:spPr>
        <p:txBody>
          <a:bodyPr wrap="square">
            <a:spAutoFit/>
          </a:bodyPr>
          <a:lstStyle/>
          <a:p>
            <a:pPr marL="342900" indent="-342900">
              <a:buFont typeface="Wingdings" pitchFamily="2" charset="2"/>
              <a:buChar char="§"/>
            </a:pPr>
            <a:r>
              <a:rPr lang="en-US" altLang="zh-CN" sz="2000" dirty="0"/>
              <a:t>A</a:t>
            </a:r>
            <a:r>
              <a:rPr lang="en-US" sz="2000" dirty="0"/>
              <a:t>voidance of unscheduled outages</a:t>
            </a:r>
          </a:p>
        </p:txBody>
      </p:sp>
      <p:sp>
        <p:nvSpPr>
          <p:cNvPr id="3" name="Rectangle 2">
            <a:extLst>
              <a:ext uri="{FF2B5EF4-FFF2-40B4-BE49-F238E27FC236}">
                <a16:creationId xmlns:a16="http://schemas.microsoft.com/office/drawing/2014/main" id="{B7D791C0-CFF7-2D44-88A5-F0C7B463CA02}"/>
              </a:ext>
            </a:extLst>
          </p:cNvPr>
          <p:cNvSpPr/>
          <p:nvPr/>
        </p:nvSpPr>
        <p:spPr>
          <a:xfrm>
            <a:off x="1067432" y="1981343"/>
            <a:ext cx="10345783" cy="400110"/>
          </a:xfrm>
          <a:prstGeom prst="rect">
            <a:avLst/>
          </a:prstGeom>
        </p:spPr>
        <p:txBody>
          <a:bodyPr wrap="square">
            <a:spAutoFit/>
          </a:bodyPr>
          <a:lstStyle/>
          <a:p>
            <a:r>
              <a:rPr lang="en-US" altLang="zh-CN" sz="2000" dirty="0"/>
              <a:t>Purpose:</a:t>
            </a:r>
            <a:r>
              <a:rPr lang="zh-CN" altLang="en-US" sz="2000" dirty="0"/>
              <a:t> </a:t>
            </a:r>
            <a:r>
              <a:rPr lang="en-US" sz="2000" dirty="0"/>
              <a:t>Detecting the sound waves emanating from the steam leak.</a:t>
            </a:r>
          </a:p>
        </p:txBody>
      </p:sp>
      <p:sp>
        <p:nvSpPr>
          <p:cNvPr id="17" name="Rectangle 16">
            <a:extLst>
              <a:ext uri="{FF2B5EF4-FFF2-40B4-BE49-F238E27FC236}">
                <a16:creationId xmlns:a16="http://schemas.microsoft.com/office/drawing/2014/main" id="{D5205404-DCBF-D048-8C28-BD4F2319347D}"/>
              </a:ext>
            </a:extLst>
          </p:cNvPr>
          <p:cNvSpPr/>
          <p:nvPr/>
        </p:nvSpPr>
        <p:spPr>
          <a:xfrm>
            <a:off x="645829" y="2945755"/>
            <a:ext cx="1893481" cy="493741"/>
          </a:xfrm>
          <a:prstGeom prst="rect">
            <a:avLst/>
          </a:prstGeom>
        </p:spPr>
        <p:txBody>
          <a:bodyPr vert="horz" lIns="91440" tIns="45720" rIns="91440" bIns="45720" rtlCol="0">
            <a:normAutofit/>
          </a:bodyPr>
          <a:lstStyle/>
          <a:p>
            <a:pPr marL="355574" indent="-355574" fontAlgn="base">
              <a:lnSpc>
                <a:spcPct val="105000"/>
              </a:lnSpc>
              <a:spcBef>
                <a:spcPct val="20000"/>
              </a:spcBef>
              <a:spcAft>
                <a:spcPct val="0"/>
              </a:spcAft>
              <a:buClr>
                <a:schemeClr val="accent1"/>
              </a:buClr>
              <a:buFont typeface="Wingdings" panose="05000000000000000000" pitchFamily="2" charset="2"/>
              <a:buChar char="u"/>
            </a:pPr>
            <a:r>
              <a:rPr lang="en-US" altLang="zh-CN" sz="2400" kern="0" dirty="0">
                <a:solidFill>
                  <a:schemeClr val="tx1">
                    <a:lumMod val="85000"/>
                    <a:lumOff val="15000"/>
                  </a:schemeClr>
                </a:solidFill>
                <a:ea typeface="Verdana" panose="020B0604030504040204" pitchFamily="34" charset="0"/>
                <a:cs typeface="Verdana" panose="020B0604030504040204" pitchFamily="34" charset="0"/>
              </a:rPr>
              <a:t>Benefits</a:t>
            </a:r>
            <a:endParaRPr lang="en-US" sz="2400" kern="0" dirty="0">
              <a:solidFill>
                <a:schemeClr val="tx1">
                  <a:lumMod val="85000"/>
                  <a:lumOff val="15000"/>
                </a:schemeClr>
              </a:solidFill>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88019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vert="horz" wrap="square" lIns="91440" tIns="45720" rIns="91440" bIns="45720" rtlCol="0" anchor="ctr" anchorCtr="0">
            <a:normAutofit/>
          </a:bodyPr>
          <a:lstStyle/>
          <a:p>
            <a:r>
              <a:rPr lang="en-US" altLang="zh-CN" sz="2800" b="1" dirty="0">
                <a:latin typeface="+mj-lt"/>
                <a:ea typeface="Verdana" panose="020B0604030504040204" pitchFamily="34" charset="0"/>
                <a:cs typeface="Verdana" panose="020B0604030504040204" pitchFamily="34" charset="0"/>
              </a:rPr>
              <a:t>Challenge</a:t>
            </a:r>
            <a:endParaRPr lang="ja-JP" altLang="en-US" sz="2800" b="1">
              <a:latin typeface="+mj-lt"/>
              <a:cs typeface="Verdana" panose="020B0604030504040204" pitchFamily="34" charset="0"/>
            </a:endParaRPr>
          </a:p>
        </p:txBody>
      </p:sp>
      <p:sp>
        <p:nvSpPr>
          <p:cNvPr id="5" name="Text Placeholder 4">
            <a:extLst>
              <a:ext uri="{FF2B5EF4-FFF2-40B4-BE49-F238E27FC236}">
                <a16:creationId xmlns:a16="http://schemas.microsoft.com/office/drawing/2014/main" id="{B0FB3AC5-A94F-B24F-B3C9-7536B5071CBA}"/>
              </a:ext>
            </a:extLst>
          </p:cNvPr>
          <p:cNvSpPr>
            <a:spLocks noGrp="1"/>
          </p:cNvSpPr>
          <p:nvPr>
            <p:ph type="body" sz="quarter" idx="13"/>
          </p:nvPr>
        </p:nvSpPr>
        <p:spPr/>
        <p:txBody>
          <a:bodyPr/>
          <a:lstStyle/>
          <a:p>
            <a:r>
              <a:rPr kumimoji="0" lang="en-US" altLang="ja-JP" dirty="0">
                <a:solidFill>
                  <a:srgbClr val="002961"/>
                </a:solidFill>
                <a:ea typeface="Verdana" panose="020B0604030504040204" pitchFamily="34" charset="0"/>
                <a:cs typeface="Verdana" panose="020B0604030504040204" pitchFamily="34" charset="0"/>
              </a:rPr>
              <a:t>Challenge of Sound event early detection</a:t>
            </a:r>
          </a:p>
        </p:txBody>
      </p:sp>
      <p:sp>
        <p:nvSpPr>
          <p:cNvPr id="4" name="Rectangle 3">
            <a:extLst>
              <a:ext uri="{FF2B5EF4-FFF2-40B4-BE49-F238E27FC236}">
                <a16:creationId xmlns:a16="http://schemas.microsoft.com/office/drawing/2014/main" id="{C65E04FD-B0A5-324B-8A1B-05A95BC465BA}"/>
              </a:ext>
            </a:extLst>
          </p:cNvPr>
          <p:cNvSpPr/>
          <p:nvPr/>
        </p:nvSpPr>
        <p:spPr>
          <a:xfrm>
            <a:off x="548423" y="957906"/>
            <a:ext cx="4503458" cy="487680"/>
          </a:xfrm>
          <a:prstGeom prst="rect">
            <a:avLst/>
          </a:prstGeom>
        </p:spPr>
        <p:txBody>
          <a:bodyPr vert="horz" lIns="91440" tIns="45720" rIns="91440" bIns="45720" rtlCol="0">
            <a:normAutofit/>
          </a:bodyPr>
          <a:lstStyle/>
          <a:p>
            <a:pPr fontAlgn="base">
              <a:lnSpc>
                <a:spcPct val="105000"/>
              </a:lnSpc>
              <a:spcBef>
                <a:spcPct val="20000"/>
              </a:spcBef>
              <a:spcAft>
                <a:spcPct val="0"/>
              </a:spcAft>
              <a:buClr>
                <a:schemeClr val="accent1"/>
              </a:buClr>
            </a:pPr>
            <a:r>
              <a:rPr lang="en-US" altLang="zh-CN" sz="2400" kern="0"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I</a:t>
            </a:r>
            <a:r>
              <a:rPr lang="en-US" altLang="zh-CN" sz="2400" kern="0" dirty="0">
                <a:solidFill>
                  <a:schemeClr val="tx1">
                    <a:lumMod val="85000"/>
                    <a:lumOff val="15000"/>
                  </a:schemeClr>
                </a:solidFill>
                <a:latin typeface="+mj-lt"/>
                <a:ea typeface="Verdana" panose="020B0604030504040204" pitchFamily="34" charset="0"/>
                <a:cs typeface="Verdana" panose="020B0604030504040204" pitchFamily="34" charset="0"/>
              </a:rPr>
              <a:t>. Overlapping</a:t>
            </a:r>
            <a:r>
              <a:rPr lang="zh-CN" altLang="en-US" sz="2400" kern="0" dirty="0">
                <a:solidFill>
                  <a:schemeClr val="tx1">
                    <a:lumMod val="85000"/>
                    <a:lumOff val="15000"/>
                  </a:schemeClr>
                </a:solidFill>
                <a:latin typeface="+mj-lt"/>
                <a:ea typeface="Verdana" panose="020B0604030504040204" pitchFamily="34" charset="0"/>
                <a:cs typeface="Verdana" panose="020B0604030504040204" pitchFamily="34" charset="0"/>
              </a:rPr>
              <a:t> </a:t>
            </a:r>
            <a:r>
              <a:rPr lang="en-US" altLang="zh-CN" sz="2400" kern="0" dirty="0">
                <a:solidFill>
                  <a:schemeClr val="tx1">
                    <a:lumMod val="85000"/>
                    <a:lumOff val="15000"/>
                  </a:schemeClr>
                </a:solidFill>
                <a:latin typeface="+mj-lt"/>
                <a:ea typeface="Verdana" panose="020B0604030504040204" pitchFamily="34" charset="0"/>
                <a:cs typeface="Verdana" panose="020B0604030504040204" pitchFamily="34" charset="0"/>
              </a:rPr>
              <a:t>sound</a:t>
            </a:r>
            <a:r>
              <a:rPr lang="zh-CN" altLang="en-US" sz="2400" kern="0" dirty="0">
                <a:solidFill>
                  <a:schemeClr val="tx1">
                    <a:lumMod val="85000"/>
                    <a:lumOff val="15000"/>
                  </a:schemeClr>
                </a:solidFill>
                <a:latin typeface="+mj-lt"/>
                <a:ea typeface="Verdana" panose="020B0604030504040204" pitchFamily="34" charset="0"/>
                <a:cs typeface="Verdana" panose="020B0604030504040204" pitchFamily="34" charset="0"/>
              </a:rPr>
              <a:t> </a:t>
            </a:r>
            <a:r>
              <a:rPr lang="en-US" altLang="zh-CN" sz="2400" kern="0" dirty="0">
                <a:solidFill>
                  <a:schemeClr val="tx1">
                    <a:lumMod val="85000"/>
                    <a:lumOff val="15000"/>
                  </a:schemeClr>
                </a:solidFill>
                <a:latin typeface="+mj-lt"/>
                <a:ea typeface="Verdana" panose="020B0604030504040204" pitchFamily="34" charset="0"/>
                <a:cs typeface="Verdana" panose="020B0604030504040204" pitchFamily="34" charset="0"/>
              </a:rPr>
              <a:t>event</a:t>
            </a:r>
            <a:endParaRPr lang="en-US" altLang="en-US" sz="2400" kern="0" dirty="0">
              <a:solidFill>
                <a:schemeClr val="tx1">
                  <a:lumMod val="85000"/>
                  <a:lumOff val="15000"/>
                </a:schemeClr>
              </a:solidFill>
              <a:latin typeface="+mj-lt"/>
              <a:ea typeface="Verdana" panose="020B0604030504040204" pitchFamily="34" charset="0"/>
              <a:cs typeface="Verdana" panose="020B0604030504040204" pitchFamily="34" charset="0"/>
            </a:endParaRPr>
          </a:p>
        </p:txBody>
      </p:sp>
      <p:sp>
        <p:nvSpPr>
          <p:cNvPr id="7" name="Rectangle 6">
            <a:extLst>
              <a:ext uri="{FF2B5EF4-FFF2-40B4-BE49-F238E27FC236}">
                <a16:creationId xmlns:a16="http://schemas.microsoft.com/office/drawing/2014/main" id="{1E2E613F-A332-7846-97EF-9F4651380572}"/>
              </a:ext>
            </a:extLst>
          </p:cNvPr>
          <p:cNvSpPr/>
          <p:nvPr/>
        </p:nvSpPr>
        <p:spPr>
          <a:xfrm>
            <a:off x="548421" y="3566723"/>
            <a:ext cx="9868567" cy="522530"/>
          </a:xfrm>
          <a:prstGeom prst="rect">
            <a:avLst/>
          </a:prstGeom>
        </p:spPr>
        <p:txBody>
          <a:bodyPr vert="horz" lIns="91440" tIns="45720" rIns="91440" bIns="45720" rtlCol="0">
            <a:normAutofit/>
          </a:bodyPr>
          <a:lstStyle/>
          <a:p>
            <a:pPr fontAlgn="base">
              <a:lnSpc>
                <a:spcPct val="105000"/>
              </a:lnSpc>
              <a:spcBef>
                <a:spcPct val="20000"/>
              </a:spcBef>
              <a:spcAft>
                <a:spcPct val="0"/>
              </a:spcAft>
              <a:buClr>
                <a:schemeClr val="accent1"/>
              </a:buClr>
            </a:pPr>
            <a:r>
              <a:rPr lang="en-US" altLang="zh-CN" sz="2400" kern="0"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II</a:t>
            </a:r>
            <a:r>
              <a:rPr lang="en-US" altLang="zh-CN" sz="2400" kern="0" dirty="0">
                <a:solidFill>
                  <a:schemeClr val="tx1">
                    <a:lumMod val="85000"/>
                    <a:lumOff val="15000"/>
                  </a:schemeClr>
                </a:solidFill>
                <a:latin typeface="+mj-lt"/>
                <a:ea typeface="Verdana" panose="020B0604030504040204" pitchFamily="34" charset="0"/>
                <a:cs typeface="Verdana" panose="020B0604030504040204" pitchFamily="34" charset="0"/>
              </a:rPr>
              <a:t>. Difficult to detect sound event in</a:t>
            </a:r>
            <a:r>
              <a:rPr lang="zh-CN" altLang="en-US" sz="2400" kern="0" dirty="0">
                <a:solidFill>
                  <a:schemeClr val="tx1">
                    <a:lumMod val="85000"/>
                    <a:lumOff val="15000"/>
                  </a:schemeClr>
                </a:solidFill>
                <a:latin typeface="+mj-lt"/>
                <a:ea typeface="Verdana" panose="020B0604030504040204" pitchFamily="34" charset="0"/>
                <a:cs typeface="Verdana" panose="020B0604030504040204" pitchFamily="34" charset="0"/>
              </a:rPr>
              <a:t> </a:t>
            </a:r>
            <a:r>
              <a:rPr lang="en-US" altLang="zh-CN" sz="2400" kern="0" dirty="0">
                <a:solidFill>
                  <a:schemeClr val="tx1">
                    <a:lumMod val="85000"/>
                    <a:lumOff val="15000"/>
                  </a:schemeClr>
                </a:solidFill>
                <a:latin typeface="+mj-lt"/>
                <a:ea typeface="Verdana" panose="020B0604030504040204" pitchFamily="34" charset="0"/>
                <a:cs typeface="Verdana" panose="020B0604030504040204" pitchFamily="34" charset="0"/>
              </a:rPr>
              <a:t>early</a:t>
            </a:r>
            <a:r>
              <a:rPr lang="zh-CN" altLang="en-US" sz="2400" kern="0" dirty="0">
                <a:solidFill>
                  <a:schemeClr val="tx1">
                    <a:lumMod val="85000"/>
                    <a:lumOff val="15000"/>
                  </a:schemeClr>
                </a:solidFill>
                <a:latin typeface="+mj-lt"/>
                <a:ea typeface="Verdana" panose="020B0604030504040204" pitchFamily="34" charset="0"/>
                <a:cs typeface="Verdana" panose="020B0604030504040204" pitchFamily="34" charset="0"/>
              </a:rPr>
              <a:t> </a:t>
            </a:r>
            <a:r>
              <a:rPr lang="en-US" altLang="zh-CN" sz="2400" kern="0" dirty="0">
                <a:solidFill>
                  <a:schemeClr val="tx1">
                    <a:lumMod val="85000"/>
                    <a:lumOff val="15000"/>
                  </a:schemeClr>
                </a:solidFill>
                <a:latin typeface="+mj-lt"/>
                <a:ea typeface="Verdana" panose="020B0604030504040204" pitchFamily="34" charset="0"/>
                <a:cs typeface="Verdana" panose="020B0604030504040204" pitchFamily="34" charset="0"/>
              </a:rPr>
              <a:t>stage </a:t>
            </a:r>
          </a:p>
        </p:txBody>
      </p:sp>
      <p:sp>
        <p:nvSpPr>
          <p:cNvPr id="11" name="Rectangle 10">
            <a:extLst>
              <a:ext uri="{FF2B5EF4-FFF2-40B4-BE49-F238E27FC236}">
                <a16:creationId xmlns:a16="http://schemas.microsoft.com/office/drawing/2014/main" id="{C36D6B4F-68A6-A144-89BE-9CF1B45CDF28}"/>
              </a:ext>
            </a:extLst>
          </p:cNvPr>
          <p:cNvSpPr/>
          <p:nvPr/>
        </p:nvSpPr>
        <p:spPr>
          <a:xfrm>
            <a:off x="548421" y="4795652"/>
            <a:ext cx="9658023" cy="487680"/>
          </a:xfrm>
          <a:prstGeom prst="rect">
            <a:avLst/>
          </a:prstGeom>
        </p:spPr>
        <p:txBody>
          <a:bodyPr vert="horz" lIns="91440" tIns="45720" rIns="91440" bIns="45720" rtlCol="0">
            <a:normAutofit/>
          </a:bodyPr>
          <a:lstStyle/>
          <a:p>
            <a:pPr fontAlgn="base">
              <a:lnSpc>
                <a:spcPct val="105000"/>
              </a:lnSpc>
              <a:spcBef>
                <a:spcPct val="20000"/>
              </a:spcBef>
              <a:spcAft>
                <a:spcPct val="0"/>
              </a:spcAft>
              <a:buClr>
                <a:schemeClr val="accent1"/>
              </a:buClr>
            </a:pPr>
            <a:r>
              <a:rPr lang="en-US" altLang="zh-CN" sz="2400" kern="0"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III</a:t>
            </a:r>
            <a:r>
              <a:rPr lang="en-US" altLang="zh-CN" sz="2400" kern="0" dirty="0">
                <a:solidFill>
                  <a:schemeClr val="tx1">
                    <a:lumMod val="85000"/>
                    <a:lumOff val="15000"/>
                  </a:schemeClr>
                </a:solidFill>
                <a:latin typeface="+mj-lt"/>
                <a:ea typeface="Verdana" panose="020B0604030504040204" pitchFamily="34" charset="0"/>
                <a:cs typeface="Verdana" panose="020B0604030504040204" pitchFamily="34" charset="0"/>
              </a:rPr>
              <a:t>. Real-time inference</a:t>
            </a:r>
            <a:endParaRPr lang="en-US" altLang="en-US" sz="2400" kern="0" dirty="0">
              <a:solidFill>
                <a:schemeClr val="tx1">
                  <a:lumMod val="85000"/>
                  <a:lumOff val="15000"/>
                </a:schemeClr>
              </a:solidFill>
              <a:latin typeface="+mj-lt"/>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BB5FEB42-D6B4-406E-B373-3EAB9D68D739}"/>
              </a:ext>
            </a:extLst>
          </p:cNvPr>
          <p:cNvSpPr/>
          <p:nvPr/>
        </p:nvSpPr>
        <p:spPr>
          <a:xfrm>
            <a:off x="1421820" y="5235135"/>
            <a:ext cx="6318915" cy="400110"/>
          </a:xfrm>
          <a:prstGeom prst="rect">
            <a:avLst/>
          </a:prstGeom>
        </p:spPr>
        <p:txBody>
          <a:bodyPr wrap="square">
            <a:spAutoFit/>
          </a:bodyPr>
          <a:lstStyle/>
          <a:p>
            <a:pPr marL="342900" indent="-342900">
              <a:buFont typeface="Wingdings" pitchFamily="2" charset="2"/>
              <a:buChar char="§"/>
            </a:pPr>
            <a:r>
              <a:rPr lang="en-US" sz="2000" dirty="0"/>
              <a:t>Inference time &lt; detection window.</a:t>
            </a:r>
          </a:p>
        </p:txBody>
      </p:sp>
      <p:sp>
        <p:nvSpPr>
          <p:cNvPr id="18" name="Rectangle 17">
            <a:extLst>
              <a:ext uri="{FF2B5EF4-FFF2-40B4-BE49-F238E27FC236}">
                <a16:creationId xmlns:a16="http://schemas.microsoft.com/office/drawing/2014/main" id="{C209FD43-165D-4FC9-BEB2-D6AD11DB8150}"/>
              </a:ext>
            </a:extLst>
          </p:cNvPr>
          <p:cNvSpPr/>
          <p:nvPr/>
        </p:nvSpPr>
        <p:spPr>
          <a:xfrm>
            <a:off x="1421820" y="4139392"/>
            <a:ext cx="6318915" cy="400110"/>
          </a:xfrm>
          <a:prstGeom prst="rect">
            <a:avLst/>
          </a:prstGeom>
        </p:spPr>
        <p:txBody>
          <a:bodyPr wrap="square">
            <a:spAutoFit/>
          </a:bodyPr>
          <a:lstStyle/>
          <a:p>
            <a:pPr marL="342900" indent="-342900">
              <a:buFont typeface="Wingdings" pitchFamily="2" charset="2"/>
              <a:buChar char="§"/>
            </a:pPr>
            <a:r>
              <a:rPr lang="en-US" altLang="zh-CN" sz="2000" dirty="0"/>
              <a:t>E</a:t>
            </a:r>
            <a:r>
              <a:rPr lang="en-US" sz="2000" dirty="0"/>
              <a:t>arly stage: 1-2 small detection windows (60ms).</a:t>
            </a:r>
          </a:p>
        </p:txBody>
      </p:sp>
      <p:grpSp>
        <p:nvGrpSpPr>
          <p:cNvPr id="6" name="Group 5">
            <a:extLst>
              <a:ext uri="{FF2B5EF4-FFF2-40B4-BE49-F238E27FC236}">
                <a16:creationId xmlns:a16="http://schemas.microsoft.com/office/drawing/2014/main" id="{07830274-ADE6-4FF0-9089-8A09DA2939F7}"/>
              </a:ext>
            </a:extLst>
          </p:cNvPr>
          <p:cNvGrpSpPr/>
          <p:nvPr/>
        </p:nvGrpSpPr>
        <p:grpSpPr>
          <a:xfrm>
            <a:off x="4168328" y="2078164"/>
            <a:ext cx="3572407" cy="1320132"/>
            <a:chOff x="6096000" y="1592003"/>
            <a:chExt cx="3572407" cy="1320132"/>
          </a:xfrm>
        </p:grpSpPr>
        <p:sp>
          <p:nvSpPr>
            <p:cNvPr id="22" name="Rectangle: Rounded Corners 21">
              <a:extLst>
                <a:ext uri="{FF2B5EF4-FFF2-40B4-BE49-F238E27FC236}">
                  <a16:creationId xmlns:a16="http://schemas.microsoft.com/office/drawing/2014/main" id="{180036AB-38AD-49D7-B7B3-2120F412CAA5}"/>
                </a:ext>
              </a:extLst>
            </p:cNvPr>
            <p:cNvSpPr/>
            <p:nvPr/>
          </p:nvSpPr>
          <p:spPr bwMode="auto">
            <a:xfrm>
              <a:off x="7543772" y="1825109"/>
              <a:ext cx="2124635" cy="228401"/>
            </a:xfrm>
            <a:prstGeom prst="roundRect">
              <a:avLst/>
            </a:prstGeom>
            <a:solidFill>
              <a:srgbClr val="A9FF6A"/>
            </a:solidFill>
            <a:ln w="19050">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400" dirty="0">
                  <a:latin typeface="+mj-ea"/>
                  <a:ea typeface="+mj-ea"/>
                </a:rPr>
                <a:t>Background Nosie</a:t>
              </a:r>
            </a:p>
          </p:txBody>
        </p:sp>
        <p:sp>
          <p:nvSpPr>
            <p:cNvPr id="3" name="Rectangle: Rounded Corners 2">
              <a:extLst>
                <a:ext uri="{FF2B5EF4-FFF2-40B4-BE49-F238E27FC236}">
                  <a16:creationId xmlns:a16="http://schemas.microsoft.com/office/drawing/2014/main" id="{8E23370A-79DF-4DE6-A129-7E53BFF7F7B8}"/>
                </a:ext>
              </a:extLst>
            </p:cNvPr>
            <p:cNvSpPr/>
            <p:nvPr/>
          </p:nvSpPr>
          <p:spPr bwMode="auto">
            <a:xfrm>
              <a:off x="6557140" y="2158099"/>
              <a:ext cx="2511271" cy="228401"/>
            </a:xfrm>
            <a:prstGeom prst="roundRect">
              <a:avLst/>
            </a:prstGeom>
            <a:solidFill>
              <a:srgbClr val="FFC96B"/>
            </a:solidFill>
            <a:ln w="19050">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400" dirty="0">
                  <a:latin typeface="+mj-ea"/>
                  <a:ea typeface="+mj-ea"/>
                </a:rPr>
                <a:t>Steam  Leak</a:t>
              </a:r>
            </a:p>
          </p:txBody>
        </p:sp>
        <p:sp>
          <p:nvSpPr>
            <p:cNvPr id="19" name="Rectangle: Rounded Corners 18">
              <a:extLst>
                <a:ext uri="{FF2B5EF4-FFF2-40B4-BE49-F238E27FC236}">
                  <a16:creationId xmlns:a16="http://schemas.microsoft.com/office/drawing/2014/main" id="{9D6F9BA2-A869-4B04-8227-E59504D1CE5F}"/>
                </a:ext>
              </a:extLst>
            </p:cNvPr>
            <p:cNvSpPr/>
            <p:nvPr/>
          </p:nvSpPr>
          <p:spPr bwMode="auto">
            <a:xfrm>
              <a:off x="6096000" y="2491115"/>
              <a:ext cx="2004224" cy="228401"/>
            </a:xfrm>
            <a:prstGeom prst="roundRect">
              <a:avLst/>
            </a:prstGeom>
            <a:solidFill>
              <a:srgbClr val="498EF0"/>
            </a:solidFill>
            <a:ln w="19050">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400" dirty="0">
                  <a:latin typeface="+mj-ea"/>
                  <a:ea typeface="+mj-ea"/>
                </a:rPr>
                <a:t>Background Nosie</a:t>
              </a:r>
            </a:p>
          </p:txBody>
        </p:sp>
        <p:sp>
          <p:nvSpPr>
            <p:cNvPr id="20" name="Rectangle: Rounded Corners 19">
              <a:extLst>
                <a:ext uri="{FF2B5EF4-FFF2-40B4-BE49-F238E27FC236}">
                  <a16:creationId xmlns:a16="http://schemas.microsoft.com/office/drawing/2014/main" id="{B5FB3ED1-064A-4C2E-ADE5-04005058D26A}"/>
                </a:ext>
              </a:extLst>
            </p:cNvPr>
            <p:cNvSpPr/>
            <p:nvPr/>
          </p:nvSpPr>
          <p:spPr bwMode="auto">
            <a:xfrm>
              <a:off x="8268426" y="2491115"/>
              <a:ext cx="1043503" cy="228401"/>
            </a:xfrm>
            <a:prstGeom prst="roundRect">
              <a:avLst/>
            </a:prstGeom>
            <a:solidFill>
              <a:srgbClr val="498EF0"/>
            </a:solidFill>
            <a:ln w="19050">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dirty="0">
                <a:latin typeface="+mj-ea"/>
                <a:ea typeface="+mj-ea"/>
              </a:endParaRPr>
            </a:p>
          </p:txBody>
        </p:sp>
        <p:sp>
          <p:nvSpPr>
            <p:cNvPr id="21" name="Rectangle: Rounded Corners 20">
              <a:extLst>
                <a:ext uri="{FF2B5EF4-FFF2-40B4-BE49-F238E27FC236}">
                  <a16:creationId xmlns:a16="http://schemas.microsoft.com/office/drawing/2014/main" id="{6CA33D13-D94C-4B81-B507-E712AB0B075D}"/>
                </a:ext>
              </a:extLst>
            </p:cNvPr>
            <p:cNvSpPr/>
            <p:nvPr/>
          </p:nvSpPr>
          <p:spPr bwMode="auto">
            <a:xfrm>
              <a:off x="6225954" y="1825110"/>
              <a:ext cx="1043503" cy="228401"/>
            </a:xfrm>
            <a:prstGeom prst="roundRect">
              <a:avLst/>
            </a:prstGeom>
            <a:solidFill>
              <a:srgbClr val="A9FF6A"/>
            </a:solidFill>
            <a:ln w="19050">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dirty="0">
                <a:latin typeface="+mj-ea"/>
                <a:ea typeface="+mj-ea"/>
              </a:endParaRPr>
            </a:p>
          </p:txBody>
        </p:sp>
        <p:sp>
          <p:nvSpPr>
            <p:cNvPr id="15" name="Rectangle 14">
              <a:extLst>
                <a:ext uri="{FF2B5EF4-FFF2-40B4-BE49-F238E27FC236}">
                  <a16:creationId xmlns:a16="http://schemas.microsoft.com/office/drawing/2014/main" id="{BD61DE33-0ACE-4EA8-A86D-34A04D79B33A}"/>
                </a:ext>
              </a:extLst>
            </p:cNvPr>
            <p:cNvSpPr/>
            <p:nvPr/>
          </p:nvSpPr>
          <p:spPr>
            <a:xfrm rot="5400000">
              <a:off x="6323713" y="2203241"/>
              <a:ext cx="1320132" cy="97656"/>
            </a:xfrm>
            <a:prstGeom prst="rect">
              <a:avLst/>
            </a:prstGeom>
            <a:solidFill>
              <a:srgbClr val="FF0000">
                <a:alpha val="75000"/>
              </a:srgb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71CD2787-9929-2B46-B411-291DCD4A2C25}"/>
              </a:ext>
            </a:extLst>
          </p:cNvPr>
          <p:cNvSpPr/>
          <p:nvPr/>
        </p:nvSpPr>
        <p:spPr>
          <a:xfrm>
            <a:off x="1159384" y="1618585"/>
            <a:ext cx="10280343" cy="400110"/>
          </a:xfrm>
          <a:prstGeom prst="rect">
            <a:avLst/>
          </a:prstGeom>
        </p:spPr>
        <p:txBody>
          <a:bodyPr wrap="square">
            <a:spAutoFit/>
          </a:bodyPr>
          <a:lstStyle/>
          <a:p>
            <a:pPr marL="342900" indent="-342900">
              <a:buFont typeface="Wingdings" pitchFamily="2" charset="2"/>
              <a:buChar char="§"/>
            </a:pPr>
            <a:r>
              <a:rPr lang="en-US" sz="2000" dirty="0"/>
              <a:t>It is difficult to detect target event due to overlapping of polyphony sound.</a:t>
            </a:r>
          </a:p>
        </p:txBody>
      </p:sp>
    </p:spTree>
    <p:extLst>
      <p:ext uri="{BB962C8B-B14F-4D97-AF65-F5344CB8AC3E}">
        <p14:creationId xmlns:p14="http://schemas.microsoft.com/office/powerpoint/2010/main" val="3726757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vert="horz" wrap="square" lIns="91440" tIns="45720" rIns="91440" bIns="45720" rtlCol="0" anchor="ctr" anchorCtr="0">
            <a:normAutofit/>
          </a:bodyPr>
          <a:lstStyle/>
          <a:p>
            <a:r>
              <a:rPr lang="en-US" altLang="zh-CN" sz="2800" b="1" dirty="0">
                <a:latin typeface="+mj-lt"/>
                <a:ea typeface="Verdana" panose="020B0604030504040204" pitchFamily="34" charset="0"/>
                <a:cs typeface="Verdana" panose="020B0604030504040204" pitchFamily="34" charset="0"/>
              </a:rPr>
              <a:t>Contribution</a:t>
            </a:r>
            <a:endParaRPr lang="ja-JP" altLang="en-US" sz="2800" b="1" dirty="0">
              <a:latin typeface="+mj-lt"/>
              <a:cs typeface="Verdana" panose="020B0604030504040204" pitchFamily="34" charset="0"/>
            </a:endParaRPr>
          </a:p>
        </p:txBody>
      </p:sp>
      <p:sp>
        <p:nvSpPr>
          <p:cNvPr id="5" name="Text Placeholder 4">
            <a:extLst>
              <a:ext uri="{FF2B5EF4-FFF2-40B4-BE49-F238E27FC236}">
                <a16:creationId xmlns:a16="http://schemas.microsoft.com/office/drawing/2014/main" id="{B0FB3AC5-A94F-B24F-B3C9-7536B5071CBA}"/>
              </a:ext>
            </a:extLst>
          </p:cNvPr>
          <p:cNvSpPr>
            <a:spLocks noGrp="1"/>
          </p:cNvSpPr>
          <p:nvPr>
            <p:ph type="body" sz="quarter" idx="13"/>
          </p:nvPr>
        </p:nvSpPr>
        <p:spPr/>
        <p:txBody>
          <a:bodyPr/>
          <a:lstStyle/>
          <a:p>
            <a:r>
              <a:rPr kumimoji="0" lang="en-US" altLang="ja-JP" dirty="0">
                <a:solidFill>
                  <a:srgbClr val="002961"/>
                </a:solidFill>
                <a:ea typeface="Verdana" panose="020B0604030504040204" pitchFamily="34" charset="0"/>
                <a:cs typeface="Verdana" panose="020B0604030504040204" pitchFamily="34" charset="0"/>
              </a:rPr>
              <a:t>Contribution</a:t>
            </a:r>
          </a:p>
        </p:txBody>
      </p:sp>
      <p:sp>
        <p:nvSpPr>
          <p:cNvPr id="6" name="Rectangle 5">
            <a:extLst>
              <a:ext uri="{FF2B5EF4-FFF2-40B4-BE49-F238E27FC236}">
                <a16:creationId xmlns:a16="http://schemas.microsoft.com/office/drawing/2014/main" id="{4D3FFE5C-AC9F-D748-AAE6-60523FE0908C}"/>
              </a:ext>
            </a:extLst>
          </p:cNvPr>
          <p:cNvSpPr/>
          <p:nvPr/>
        </p:nvSpPr>
        <p:spPr>
          <a:xfrm>
            <a:off x="582183" y="1143401"/>
            <a:ext cx="10476902" cy="3531025"/>
          </a:xfrm>
          <a:prstGeom prst="rect">
            <a:avLst/>
          </a:prstGeom>
        </p:spPr>
        <p:txBody>
          <a:bodyPr vert="horz" lIns="91440" tIns="45720" rIns="91440" bIns="45720" rtlCol="0">
            <a:normAutofit/>
          </a:bodyPr>
          <a:lstStyle/>
          <a:p>
            <a:pPr marL="355574" indent="-355574" fontAlgn="base">
              <a:lnSpc>
                <a:spcPct val="210000"/>
              </a:lnSpc>
              <a:spcBef>
                <a:spcPct val="20000"/>
              </a:spcBef>
              <a:spcAft>
                <a:spcPct val="0"/>
              </a:spcAft>
              <a:buClr>
                <a:schemeClr val="accent1"/>
              </a:buClr>
              <a:buFont typeface="Wingdings" panose="05000000000000000000" pitchFamily="2" charset="2"/>
              <a:buChar char="u"/>
            </a:pPr>
            <a:endParaRPr lang="en-US" altLang="zh-CN" sz="2400" kern="0" dirty="0">
              <a:solidFill>
                <a:schemeClr val="tx1">
                  <a:lumMod val="85000"/>
                  <a:lumOff val="15000"/>
                </a:schemeClr>
              </a:solidFill>
              <a:latin typeface="+mj-lt"/>
              <a:ea typeface="Verdana" panose="020B0604030504040204" pitchFamily="34" charset="0"/>
              <a:cs typeface="Verdana" panose="020B0604030504040204" pitchFamily="34" charset="0"/>
            </a:endParaRPr>
          </a:p>
        </p:txBody>
      </p:sp>
      <p:sp>
        <p:nvSpPr>
          <p:cNvPr id="7" name="Rectangle 6">
            <a:extLst>
              <a:ext uri="{FF2B5EF4-FFF2-40B4-BE49-F238E27FC236}">
                <a16:creationId xmlns:a16="http://schemas.microsoft.com/office/drawing/2014/main" id="{51F8BFA2-2C04-7047-9E4F-BDDE6596C654}"/>
              </a:ext>
            </a:extLst>
          </p:cNvPr>
          <p:cNvSpPr/>
          <p:nvPr/>
        </p:nvSpPr>
        <p:spPr>
          <a:xfrm>
            <a:off x="715721" y="1306707"/>
            <a:ext cx="10894096" cy="838131"/>
          </a:xfrm>
          <a:prstGeom prst="rect">
            <a:avLst/>
          </a:prstGeom>
        </p:spPr>
        <p:txBody>
          <a:bodyPr vert="horz" lIns="91440" tIns="45720" rIns="91440" bIns="45720" rtlCol="0">
            <a:normAutofit/>
          </a:bodyPr>
          <a:lstStyle/>
          <a:p>
            <a:pPr marL="355574" indent="-355574" fontAlgn="base">
              <a:lnSpc>
                <a:spcPct val="105000"/>
              </a:lnSpc>
              <a:spcBef>
                <a:spcPct val="20000"/>
              </a:spcBef>
              <a:spcAft>
                <a:spcPct val="0"/>
              </a:spcAft>
              <a:buClr>
                <a:schemeClr val="accent1"/>
              </a:buClr>
              <a:buFont typeface="Wingdings" panose="05000000000000000000" pitchFamily="2" charset="2"/>
              <a:buChar char="u"/>
            </a:pPr>
            <a:r>
              <a:rPr lang="en-US" altLang="zh-CN" sz="2400" kern="0" dirty="0">
                <a:solidFill>
                  <a:schemeClr val="tx1">
                    <a:lumMod val="85000"/>
                    <a:lumOff val="15000"/>
                  </a:schemeClr>
                </a:solidFill>
                <a:ea typeface="Verdana" panose="020B0604030504040204" pitchFamily="34" charset="0"/>
                <a:cs typeface="Verdana" panose="020B0604030504040204" pitchFamily="34" charset="0"/>
              </a:rPr>
              <a:t>We proposed a Multi-label Evidential neural network to solve SEED and provide a realizable prediction based on uncertainty scores.</a:t>
            </a:r>
          </a:p>
        </p:txBody>
      </p:sp>
      <p:sp>
        <p:nvSpPr>
          <p:cNvPr id="10" name="Rectangle 9">
            <a:extLst>
              <a:ext uri="{FF2B5EF4-FFF2-40B4-BE49-F238E27FC236}">
                <a16:creationId xmlns:a16="http://schemas.microsoft.com/office/drawing/2014/main" id="{4E1E7FD1-6C1E-2F48-AEE0-ACF0252D08AD}"/>
              </a:ext>
            </a:extLst>
          </p:cNvPr>
          <p:cNvSpPr/>
          <p:nvPr/>
        </p:nvSpPr>
        <p:spPr>
          <a:xfrm>
            <a:off x="715721" y="2596036"/>
            <a:ext cx="11212754" cy="838131"/>
          </a:xfrm>
          <a:prstGeom prst="rect">
            <a:avLst/>
          </a:prstGeom>
        </p:spPr>
        <p:txBody>
          <a:bodyPr vert="horz" lIns="91440" tIns="45720" rIns="91440" bIns="45720" rtlCol="0">
            <a:normAutofit/>
          </a:bodyPr>
          <a:lstStyle/>
          <a:p>
            <a:pPr marL="355574" indent="-355574" fontAlgn="base">
              <a:lnSpc>
                <a:spcPct val="105000"/>
              </a:lnSpc>
              <a:spcBef>
                <a:spcPct val="20000"/>
              </a:spcBef>
              <a:spcAft>
                <a:spcPct val="0"/>
              </a:spcAft>
              <a:buClr>
                <a:schemeClr val="accent1"/>
              </a:buClr>
              <a:buFont typeface="Wingdings" panose="05000000000000000000" pitchFamily="2" charset="2"/>
              <a:buChar char="u"/>
            </a:pPr>
            <a:r>
              <a:rPr lang="en-US" altLang="zh-CN" sz="2400" kern="0" dirty="0">
                <a:solidFill>
                  <a:schemeClr val="tx1">
                    <a:lumMod val="85000"/>
                    <a:lumOff val="15000"/>
                  </a:schemeClr>
                </a:solidFill>
                <a:ea typeface="Verdana" panose="020B0604030504040204" pitchFamily="34" charset="0"/>
                <a:cs typeface="Verdana" panose="020B0604030504040204" pitchFamily="34" charset="0"/>
              </a:rPr>
              <a:t>Our model can significantly reduce the detection delay and improve the prediction accuracy. </a:t>
            </a:r>
          </a:p>
        </p:txBody>
      </p:sp>
      <p:sp>
        <p:nvSpPr>
          <p:cNvPr id="11" name="Rectangle 10">
            <a:extLst>
              <a:ext uri="{FF2B5EF4-FFF2-40B4-BE49-F238E27FC236}">
                <a16:creationId xmlns:a16="http://schemas.microsoft.com/office/drawing/2014/main" id="{1D056EC5-9EA2-5240-BAB4-DA3313AE061C}"/>
              </a:ext>
            </a:extLst>
          </p:cNvPr>
          <p:cNvSpPr/>
          <p:nvPr/>
        </p:nvSpPr>
        <p:spPr>
          <a:xfrm>
            <a:off x="715721" y="3836295"/>
            <a:ext cx="11212754" cy="838131"/>
          </a:xfrm>
          <a:prstGeom prst="rect">
            <a:avLst/>
          </a:prstGeom>
        </p:spPr>
        <p:txBody>
          <a:bodyPr vert="horz" lIns="91440" tIns="45720" rIns="91440" bIns="45720" rtlCol="0">
            <a:normAutofit/>
          </a:bodyPr>
          <a:lstStyle/>
          <a:p>
            <a:pPr marL="355574" indent="-355574" fontAlgn="base">
              <a:lnSpc>
                <a:spcPct val="105000"/>
              </a:lnSpc>
              <a:spcBef>
                <a:spcPct val="20000"/>
              </a:spcBef>
              <a:spcAft>
                <a:spcPct val="0"/>
              </a:spcAft>
              <a:buClr>
                <a:schemeClr val="accent1"/>
              </a:buClr>
              <a:buFont typeface="Wingdings" panose="05000000000000000000" pitchFamily="2" charset="2"/>
              <a:buChar char="u"/>
            </a:pPr>
            <a:r>
              <a:rPr lang="en-US" altLang="zh-CN" sz="2400" kern="0" dirty="0">
                <a:solidFill>
                  <a:schemeClr val="tx1">
                    <a:lumMod val="85000"/>
                    <a:lumOff val="15000"/>
                  </a:schemeClr>
                </a:solidFill>
                <a:ea typeface="Verdana" panose="020B0604030504040204" pitchFamily="34" charset="0"/>
                <a:cs typeface="Verdana" panose="020B0604030504040204" pitchFamily="34" charset="0"/>
              </a:rPr>
              <a:t>The evidence information (include belief, disbelief and uncertainty) can help human being to make better decision.</a:t>
            </a:r>
          </a:p>
        </p:txBody>
      </p:sp>
    </p:spTree>
    <p:extLst>
      <p:ext uri="{BB962C8B-B14F-4D97-AF65-F5344CB8AC3E}">
        <p14:creationId xmlns:p14="http://schemas.microsoft.com/office/powerpoint/2010/main" val="899881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188E5FE6-2E4B-4903-80CB-B6292E1D0352}"/>
                  </a:ext>
                </a:extLst>
              </p:cNvPr>
              <p:cNvSpPr/>
              <p:nvPr/>
            </p:nvSpPr>
            <p:spPr>
              <a:xfrm>
                <a:off x="562865" y="3947839"/>
                <a:ext cx="310255" cy="310255"/>
              </a:xfrm>
              <a:prstGeom prst="ellipse">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smtClean="0">
                              <a:solidFill>
                                <a:schemeClr val="tx1"/>
                              </a:solidFill>
                              <a:latin typeface="Cambria Math" panose="02040503050406030204" pitchFamily="18" charset="0"/>
                            </a:rPr>
                          </m:ctrlPr>
                        </m:sSupPr>
                        <m:e>
                          <m:r>
                            <a:rPr lang="en-US" altLang="zh-CN" sz="1600" b="1" i="1" smtClean="0">
                              <a:solidFill>
                                <a:schemeClr val="tx1"/>
                              </a:solidFill>
                              <a:latin typeface="Cambria Math" panose="02040503050406030204" pitchFamily="18" charset="0"/>
                            </a:rPr>
                            <m:t>  </m:t>
                          </m:r>
                          <m:r>
                            <a:rPr lang="en-US" altLang="zh-CN" sz="1600" b="1" i="1" smtClean="0">
                              <a:solidFill>
                                <a:schemeClr val="tx1"/>
                              </a:solidFill>
                              <a:latin typeface="Cambria Math" panose="02040503050406030204" pitchFamily="18" charset="0"/>
                            </a:rPr>
                            <m:t>𝒙</m:t>
                          </m:r>
                        </m:e>
                        <m:sup>
                          <m:r>
                            <a:rPr lang="en-US" altLang="zh-CN" sz="1600" b="1" i="1" smtClean="0">
                              <a:solidFill>
                                <a:schemeClr val="tx1"/>
                              </a:solidFill>
                              <a:latin typeface="Cambria Math" panose="02040503050406030204" pitchFamily="18" charset="0"/>
                            </a:rPr>
                            <m:t>𝟏</m:t>
                          </m:r>
                        </m:sup>
                      </m:sSup>
                    </m:oMath>
                  </m:oMathPara>
                </a14:m>
                <a:endParaRPr lang="en-US" sz="1600" dirty="0"/>
              </a:p>
            </p:txBody>
          </p:sp>
        </mc:Choice>
        <mc:Fallback xmlns="">
          <p:sp>
            <p:nvSpPr>
              <p:cNvPr id="17" name="Oval 16">
                <a:extLst>
                  <a:ext uri="{FF2B5EF4-FFF2-40B4-BE49-F238E27FC236}">
                    <a16:creationId xmlns:a16="http://schemas.microsoft.com/office/drawing/2014/main" id="{188E5FE6-2E4B-4903-80CB-B6292E1D0352}"/>
                  </a:ext>
                </a:extLst>
              </p:cNvPr>
              <p:cNvSpPr>
                <a:spLocks noRot="1" noChangeAspect="1" noMove="1" noResize="1" noEditPoints="1" noAdjustHandles="1" noChangeArrowheads="1" noChangeShapeType="1" noTextEdit="1"/>
              </p:cNvSpPr>
              <p:nvPr/>
            </p:nvSpPr>
            <p:spPr>
              <a:xfrm>
                <a:off x="562865" y="3947839"/>
                <a:ext cx="310255" cy="310255"/>
              </a:xfrm>
              <a:prstGeom prst="ellipse">
                <a:avLst/>
              </a:prstGeom>
              <a:blipFill>
                <a:blip r:embed="rId3"/>
                <a:stretch>
                  <a:fillRect l="-9259" r="-1852"/>
                </a:stretch>
              </a:blipFill>
              <a:ln>
                <a:solidFill>
                  <a:schemeClr val="tx1"/>
                </a:solidFill>
              </a:ln>
            </p:spPr>
            <p:txBody>
              <a:bodyPr/>
              <a:lstStyle/>
              <a:p>
                <a:r>
                  <a:rPr lang="en-US">
                    <a:noFill/>
                  </a:rPr>
                  <a:t> </a:t>
                </a:r>
              </a:p>
            </p:txBody>
          </p:sp>
        </mc:Fallback>
      </mc:AlternateContent>
      <p:sp>
        <p:nvSpPr>
          <p:cNvPr id="2" name="タイトル 1">
            <a:extLst>
              <a:ext uri="{FF2B5EF4-FFF2-40B4-BE49-F238E27FC236}">
                <a16:creationId xmlns:a16="http://schemas.microsoft.com/office/drawing/2014/main" id="{4B9BA2F9-B91B-4CC6-AD5D-354760A1F1D4}"/>
              </a:ext>
            </a:extLst>
          </p:cNvPr>
          <p:cNvSpPr txBox="1">
            <a:spLocks/>
          </p:cNvSpPr>
          <p:nvPr/>
        </p:nvSpPr>
        <p:spPr>
          <a:xfrm>
            <a:off x="409829" y="451099"/>
            <a:ext cx="11664950" cy="615555"/>
          </a:xfrm>
          <a:prstGeom prst="rect">
            <a:avLst/>
          </a:prstGeom>
        </p:spPr>
        <p:txBody>
          <a:bodyPr vert="horz" wrap="square" lIns="91440" tIns="45720" rIns="91440" bIns="45720" rtlCol="0" anchor="ctr" anchorCtr="0">
            <a:normAutofit/>
          </a:bodyPr>
          <a:lstStyle>
            <a:lvl1pPr algn="l" rtl="0" eaLnBrk="1" fontAlgn="base" hangingPunct="1">
              <a:spcBef>
                <a:spcPct val="0"/>
              </a:spcBef>
              <a:spcAft>
                <a:spcPct val="0"/>
              </a:spcAft>
              <a:defRPr kumimoji="1" lang="ja-JP" altLang="en-US" sz="3200" b="0" i="0" u="none" strike="noStrike" kern="0" cap="none" spc="0" normalizeH="0" baseline="0" dirty="0">
                <a:ln>
                  <a:noFill/>
                </a:ln>
                <a:solidFill>
                  <a:schemeClr val="tx1">
                    <a:lumMod val="85000"/>
                    <a:lumOff val="15000"/>
                  </a:schemeClr>
                </a:solidFill>
                <a:effectLst/>
                <a:uLnTx/>
                <a:uFillTx/>
                <a:latin typeface="+mj-ea"/>
                <a:ea typeface="+mj-ea"/>
                <a:cs typeface="+mn-cs"/>
              </a:defRPr>
            </a:lvl1pPr>
            <a:lvl2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5pPr>
            <a:lvl6pPr marL="609555" algn="l" rtl="0" fontAlgn="base">
              <a:spcBef>
                <a:spcPct val="0"/>
              </a:spcBef>
              <a:spcAft>
                <a:spcPct val="0"/>
              </a:spcAft>
              <a:defRPr kumimoji="1" sz="3733">
                <a:solidFill>
                  <a:schemeClr val="tx1"/>
                </a:solidFill>
                <a:latin typeface="HGP創英角ｺﾞｼｯｸUB" pitchFamily="50" charset="-128"/>
                <a:ea typeface="ＭＳ Ｐゴシック" charset="-128"/>
              </a:defRPr>
            </a:lvl6pPr>
            <a:lvl7pPr marL="1219110" algn="l" rtl="0" fontAlgn="base">
              <a:spcBef>
                <a:spcPct val="0"/>
              </a:spcBef>
              <a:spcAft>
                <a:spcPct val="0"/>
              </a:spcAft>
              <a:defRPr kumimoji="1" sz="3733">
                <a:solidFill>
                  <a:schemeClr val="tx1"/>
                </a:solidFill>
                <a:latin typeface="HGP創英角ｺﾞｼｯｸUB" pitchFamily="50" charset="-128"/>
                <a:ea typeface="ＭＳ Ｐゴシック" charset="-128"/>
              </a:defRPr>
            </a:lvl7pPr>
            <a:lvl8pPr marL="1828664" algn="l" rtl="0" fontAlgn="base">
              <a:spcBef>
                <a:spcPct val="0"/>
              </a:spcBef>
              <a:spcAft>
                <a:spcPct val="0"/>
              </a:spcAft>
              <a:defRPr kumimoji="1" sz="3733">
                <a:solidFill>
                  <a:schemeClr val="tx1"/>
                </a:solidFill>
                <a:latin typeface="HGP創英角ｺﾞｼｯｸUB" pitchFamily="50" charset="-128"/>
                <a:ea typeface="ＭＳ Ｐゴシック" charset="-128"/>
              </a:defRPr>
            </a:lvl8pPr>
            <a:lvl9pPr marL="2438218" algn="l" rtl="0" fontAlgn="base">
              <a:spcBef>
                <a:spcPct val="0"/>
              </a:spcBef>
              <a:spcAft>
                <a:spcPct val="0"/>
              </a:spcAft>
              <a:defRPr kumimoji="1" sz="3733">
                <a:solidFill>
                  <a:schemeClr val="tx1"/>
                </a:solidFill>
                <a:latin typeface="HGP創英角ｺﾞｼｯｸUB" pitchFamily="50" charset="-128"/>
                <a:ea typeface="ＭＳ Ｐゴシック" charset="-128"/>
              </a:defRPr>
            </a:lvl9pPr>
          </a:lstStyle>
          <a:p>
            <a:pPr defTabSz="914400"/>
            <a:r>
              <a:rPr lang="en-US" altLang="zh-CN" sz="2800" b="1" dirty="0">
                <a:latin typeface="+mj-lt"/>
                <a:ea typeface="Verdana" panose="020B0604030504040204" pitchFamily="34" charset="0"/>
                <a:cs typeface="Verdana" panose="020B0604030504040204" pitchFamily="34" charset="0"/>
              </a:rPr>
              <a:t>Limitation of existing method</a:t>
            </a:r>
          </a:p>
        </p:txBody>
      </p:sp>
      <p:sp>
        <p:nvSpPr>
          <p:cNvPr id="5" name="Rectangle: Rounded Corners 9">
            <a:extLst>
              <a:ext uri="{FF2B5EF4-FFF2-40B4-BE49-F238E27FC236}">
                <a16:creationId xmlns:a16="http://schemas.microsoft.com/office/drawing/2014/main" id="{5DBCC408-B79A-45A5-BBB7-A02ADC39EDE6}"/>
              </a:ext>
            </a:extLst>
          </p:cNvPr>
          <p:cNvSpPr/>
          <p:nvPr/>
        </p:nvSpPr>
        <p:spPr bwMode="auto">
          <a:xfrm>
            <a:off x="444105" y="3205123"/>
            <a:ext cx="555183" cy="452881"/>
          </a:xfrm>
          <a:prstGeom prst="roundRect">
            <a:avLst/>
          </a:prstGeom>
          <a:solidFill>
            <a:schemeClr val="tx2">
              <a:lumMod val="20000"/>
              <a:lumOff val="80000"/>
            </a:schemeClr>
          </a:solidFill>
          <a:ln w="28575">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200" b="0" dirty="0">
                <a:latin typeface="+mj-ea"/>
                <a:ea typeface="+mj-ea"/>
              </a:rPr>
              <a:t>CNN</a:t>
            </a:r>
            <a:endParaRPr kumimoji="1" lang="en-US" sz="1600" b="0" dirty="0">
              <a:latin typeface="+mj-ea"/>
              <a:ea typeface="+mj-ea"/>
            </a:endParaRPr>
          </a:p>
        </p:txBody>
      </p:sp>
      <p:cxnSp>
        <p:nvCxnSpPr>
          <p:cNvPr id="6" name="Straight Arrow Connector 5">
            <a:extLst>
              <a:ext uri="{FF2B5EF4-FFF2-40B4-BE49-F238E27FC236}">
                <a16:creationId xmlns:a16="http://schemas.microsoft.com/office/drawing/2014/main" id="{9C285B9B-24E5-4DB0-8DB2-82AA0712FF14}"/>
              </a:ext>
            </a:extLst>
          </p:cNvPr>
          <p:cNvCxnSpPr>
            <a:cxnSpLocks/>
          </p:cNvCxnSpPr>
          <p:nvPr/>
        </p:nvCxnSpPr>
        <p:spPr>
          <a:xfrm flipV="1">
            <a:off x="721697" y="3658004"/>
            <a:ext cx="0" cy="2767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1D1CF0A-E6EE-4E7E-B354-2BF9BC172319}"/>
              </a:ext>
            </a:extLst>
          </p:cNvPr>
          <p:cNvCxnSpPr>
            <a:cxnSpLocks/>
          </p:cNvCxnSpPr>
          <p:nvPr/>
        </p:nvCxnSpPr>
        <p:spPr>
          <a:xfrm flipV="1">
            <a:off x="748856" y="2914316"/>
            <a:ext cx="0" cy="2767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474CAAF6-6B38-44CB-B76A-3FA811744768}"/>
              </a:ext>
            </a:extLst>
          </p:cNvPr>
          <p:cNvSpPr/>
          <p:nvPr/>
        </p:nvSpPr>
        <p:spPr bwMode="auto">
          <a:xfrm>
            <a:off x="341451" y="2454990"/>
            <a:ext cx="814809" cy="452881"/>
          </a:xfrm>
          <a:prstGeom prst="roundRect">
            <a:avLst/>
          </a:prstGeom>
          <a:solidFill>
            <a:schemeClr val="accent4">
              <a:lumMod val="20000"/>
              <a:lumOff val="80000"/>
            </a:schemeClr>
          </a:solidFill>
          <a:ln w="28575">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400" b="0" dirty="0">
                <a:latin typeface="+mj-ea"/>
                <a:ea typeface="+mj-ea"/>
              </a:rPr>
              <a:t>Bi-GRU</a:t>
            </a:r>
            <a:endParaRPr kumimoji="1" lang="en-US" b="0" dirty="0">
              <a:latin typeface="+mj-ea"/>
              <a:ea typeface="+mj-ea"/>
            </a:endParaRPr>
          </a:p>
        </p:txBody>
      </p:sp>
      <p:cxnSp>
        <p:nvCxnSpPr>
          <p:cNvPr id="11" name="Straight Arrow Connector 10">
            <a:extLst>
              <a:ext uri="{FF2B5EF4-FFF2-40B4-BE49-F238E27FC236}">
                <a16:creationId xmlns:a16="http://schemas.microsoft.com/office/drawing/2014/main" id="{93EB9065-2CD3-43D6-9C50-7AB2712A6F29}"/>
              </a:ext>
            </a:extLst>
          </p:cNvPr>
          <p:cNvCxnSpPr>
            <a:cxnSpLocks/>
          </p:cNvCxnSpPr>
          <p:nvPr/>
        </p:nvCxnSpPr>
        <p:spPr>
          <a:xfrm flipV="1">
            <a:off x="754893" y="2178249"/>
            <a:ext cx="0" cy="2767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ECE52492-1377-4A42-ABB8-AAF18B15E710}"/>
                  </a:ext>
                </a:extLst>
              </p:cNvPr>
              <p:cNvSpPr/>
              <p:nvPr/>
            </p:nvSpPr>
            <p:spPr>
              <a:xfrm>
                <a:off x="603253" y="1861595"/>
                <a:ext cx="310255" cy="31025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smtClean="0">
                              <a:solidFill>
                                <a:schemeClr val="tx1"/>
                              </a:solidFill>
                              <a:latin typeface="Cambria Math" panose="02040503050406030204" pitchFamily="18" charset="0"/>
                            </a:rPr>
                          </m:ctrlPr>
                        </m:sSupPr>
                        <m:e>
                          <m:r>
                            <a:rPr lang="en-US" altLang="zh-CN" sz="1600" b="1" i="1" smtClean="0">
                              <a:solidFill>
                                <a:schemeClr val="tx1"/>
                              </a:solidFill>
                              <a:latin typeface="Cambria Math" panose="02040503050406030204" pitchFamily="18" charset="0"/>
                            </a:rPr>
                            <m:t>  </m:t>
                          </m:r>
                          <m:r>
                            <a:rPr lang="en-US" altLang="zh-CN" sz="1600" b="1" i="1" smtClean="0">
                              <a:solidFill>
                                <a:schemeClr val="tx1"/>
                              </a:solidFill>
                              <a:latin typeface="Cambria Math" panose="02040503050406030204" pitchFamily="18" charset="0"/>
                            </a:rPr>
                            <m:t>𝒑</m:t>
                          </m:r>
                        </m:e>
                        <m:sup>
                          <m:r>
                            <a:rPr lang="en-US" altLang="zh-CN" sz="1600" b="1" i="1" smtClean="0">
                              <a:solidFill>
                                <a:schemeClr val="tx1"/>
                              </a:solidFill>
                              <a:latin typeface="Cambria Math" panose="02040503050406030204" pitchFamily="18" charset="0"/>
                            </a:rPr>
                            <m:t>𝟏</m:t>
                          </m:r>
                        </m:sup>
                      </m:sSup>
                    </m:oMath>
                  </m:oMathPara>
                </a14:m>
                <a:endParaRPr lang="en-US" sz="1600" dirty="0"/>
              </a:p>
            </p:txBody>
          </p:sp>
        </mc:Choice>
        <mc:Fallback xmlns="">
          <p:sp>
            <p:nvSpPr>
              <p:cNvPr id="22" name="Oval 21">
                <a:extLst>
                  <a:ext uri="{FF2B5EF4-FFF2-40B4-BE49-F238E27FC236}">
                    <a16:creationId xmlns:a16="http://schemas.microsoft.com/office/drawing/2014/main" id="{ECE52492-1377-4A42-ABB8-AAF18B15E710}"/>
                  </a:ext>
                </a:extLst>
              </p:cNvPr>
              <p:cNvSpPr>
                <a:spLocks noRot="1" noChangeAspect="1" noMove="1" noResize="1" noEditPoints="1" noAdjustHandles="1" noChangeArrowheads="1" noChangeShapeType="1" noTextEdit="1"/>
              </p:cNvSpPr>
              <p:nvPr/>
            </p:nvSpPr>
            <p:spPr>
              <a:xfrm>
                <a:off x="603253" y="1861595"/>
                <a:ext cx="310255" cy="310255"/>
              </a:xfrm>
              <a:prstGeom prst="ellipse">
                <a:avLst/>
              </a:prstGeom>
              <a:blipFill>
                <a:blip r:embed="rId4"/>
                <a:stretch>
                  <a:fillRect l="-11111" r="-1852" b="-11111"/>
                </a:stretch>
              </a:blipFill>
              <a:ln>
                <a:solidFill>
                  <a:schemeClr val="tx1"/>
                </a:solidFill>
              </a:ln>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1EB517F-3BD4-4ADC-97C2-D40FD6E89B9D}"/>
              </a:ext>
            </a:extLst>
          </p:cNvPr>
          <p:cNvCxnSpPr>
            <a:cxnSpLocks/>
          </p:cNvCxnSpPr>
          <p:nvPr/>
        </p:nvCxnSpPr>
        <p:spPr>
          <a:xfrm flipV="1">
            <a:off x="760802" y="1574563"/>
            <a:ext cx="0" cy="2767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57BC8851-F913-46FC-B582-B6AB844BE0E9}"/>
                  </a:ext>
                </a:extLst>
              </p:cNvPr>
              <p:cNvSpPr/>
              <p:nvPr/>
            </p:nvSpPr>
            <p:spPr>
              <a:xfrm>
                <a:off x="609162" y="1247336"/>
                <a:ext cx="310255" cy="310255"/>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smtClean="0">
                              <a:solidFill>
                                <a:schemeClr val="tx1"/>
                              </a:solidFill>
                              <a:latin typeface="Cambria Math" panose="02040503050406030204" pitchFamily="18" charset="0"/>
                            </a:rPr>
                          </m:ctrlPr>
                        </m:sSupPr>
                        <m:e>
                          <m:r>
                            <a:rPr lang="en-US" altLang="zh-CN" sz="1600" b="1" i="1" smtClean="0">
                              <a:solidFill>
                                <a:schemeClr val="tx1"/>
                              </a:solidFill>
                              <a:latin typeface="Cambria Math" panose="02040503050406030204" pitchFamily="18" charset="0"/>
                            </a:rPr>
                            <m:t>  </m:t>
                          </m:r>
                          <m:r>
                            <a:rPr lang="en-US" altLang="zh-CN" sz="1600" b="1" i="1" smtClean="0">
                              <a:solidFill>
                                <a:schemeClr val="tx1"/>
                              </a:solidFill>
                              <a:latin typeface="Cambria Math" panose="02040503050406030204" pitchFamily="18" charset="0"/>
                            </a:rPr>
                            <m:t>𝒚</m:t>
                          </m:r>
                        </m:e>
                        <m:sup>
                          <m:r>
                            <a:rPr lang="en-US" altLang="zh-CN" sz="1600" b="1" i="1" smtClean="0">
                              <a:solidFill>
                                <a:schemeClr val="tx1"/>
                              </a:solidFill>
                              <a:latin typeface="Cambria Math" panose="02040503050406030204" pitchFamily="18" charset="0"/>
                            </a:rPr>
                            <m:t>𝟏</m:t>
                          </m:r>
                        </m:sup>
                      </m:sSup>
                    </m:oMath>
                  </m:oMathPara>
                </a14:m>
                <a:endParaRPr lang="en-US" sz="1600" dirty="0"/>
              </a:p>
            </p:txBody>
          </p:sp>
        </mc:Choice>
        <mc:Fallback xmlns="">
          <p:sp>
            <p:nvSpPr>
              <p:cNvPr id="24" name="Oval 23">
                <a:extLst>
                  <a:ext uri="{FF2B5EF4-FFF2-40B4-BE49-F238E27FC236}">
                    <a16:creationId xmlns:a16="http://schemas.microsoft.com/office/drawing/2014/main" id="{57BC8851-F913-46FC-B582-B6AB844BE0E9}"/>
                  </a:ext>
                </a:extLst>
              </p:cNvPr>
              <p:cNvSpPr>
                <a:spLocks noRot="1" noChangeAspect="1" noMove="1" noResize="1" noEditPoints="1" noAdjustHandles="1" noChangeArrowheads="1" noChangeShapeType="1" noTextEdit="1"/>
              </p:cNvSpPr>
              <p:nvPr/>
            </p:nvSpPr>
            <p:spPr>
              <a:xfrm>
                <a:off x="609162" y="1247336"/>
                <a:ext cx="310255" cy="310255"/>
              </a:xfrm>
              <a:prstGeom prst="ellipse">
                <a:avLst/>
              </a:prstGeom>
              <a:blipFill>
                <a:blip r:embed="rId5"/>
                <a:stretch>
                  <a:fillRect l="-9259" r="-1852" b="-1111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2D9BF58-2AAA-4608-8784-34EBC3592ACF}"/>
                  </a:ext>
                </a:extLst>
              </p:cNvPr>
              <p:cNvSpPr txBox="1"/>
              <p:nvPr/>
            </p:nvSpPr>
            <p:spPr>
              <a:xfrm>
                <a:off x="4573029" y="1140606"/>
                <a:ext cx="19698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Categorical</m:t>
                      </m:r>
                      <m:r>
                        <a:rPr lang="en-US" b="0" i="1" smtClean="0">
                          <a:latin typeface="Cambria Math" panose="02040503050406030204" pitchFamily="18" charset="0"/>
                        </a:rPr>
                        <m:t>(</m:t>
                      </m:r>
                      <m:r>
                        <a:rPr lang="en-US" b="1" i="1" smtClean="0">
                          <a:latin typeface="Cambria Math" panose="02040503050406030204" pitchFamily="18" charset="0"/>
                        </a:rPr>
                        <m:t>𝒑</m:t>
                      </m:r>
                      <m:r>
                        <a:rPr lang="en-US" b="0" i="1" smtClean="0">
                          <a:latin typeface="Cambria Math" panose="02040503050406030204" pitchFamily="18" charset="0"/>
                        </a:rPr>
                        <m:t>)</m:t>
                      </m:r>
                    </m:oMath>
                  </m:oMathPara>
                </a14:m>
                <a:endParaRPr lang="en-US" dirty="0"/>
              </a:p>
            </p:txBody>
          </p:sp>
        </mc:Choice>
        <mc:Fallback xmlns="">
          <p:sp>
            <p:nvSpPr>
              <p:cNvPr id="26" name="TextBox 25">
                <a:extLst>
                  <a:ext uri="{FF2B5EF4-FFF2-40B4-BE49-F238E27FC236}">
                    <a16:creationId xmlns:a16="http://schemas.microsoft.com/office/drawing/2014/main" id="{A2D9BF58-2AAA-4608-8784-34EBC3592ACF}"/>
                  </a:ext>
                </a:extLst>
              </p:cNvPr>
              <p:cNvSpPr txBox="1">
                <a:spLocks noRot="1" noChangeAspect="1" noMove="1" noResize="1" noEditPoints="1" noAdjustHandles="1" noChangeArrowheads="1" noChangeShapeType="1" noTextEdit="1"/>
              </p:cNvSpPr>
              <p:nvPr/>
            </p:nvSpPr>
            <p:spPr>
              <a:xfrm>
                <a:off x="4573029" y="1140606"/>
                <a:ext cx="1969835" cy="276999"/>
              </a:xfrm>
              <a:prstGeom prst="rect">
                <a:avLst/>
              </a:prstGeom>
              <a:blipFill>
                <a:blip r:embed="rId6"/>
                <a:stretch>
                  <a:fillRect l="-1548" t="-2174" r="-3096" b="-413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5F361503-30D9-46C8-83F2-703EC23B1807}"/>
                  </a:ext>
                </a:extLst>
              </p:cNvPr>
              <p:cNvSpPr/>
              <p:nvPr/>
            </p:nvSpPr>
            <p:spPr>
              <a:xfrm>
                <a:off x="2118227" y="3947839"/>
                <a:ext cx="310255" cy="310255"/>
              </a:xfrm>
              <a:prstGeom prst="ellipse">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smtClean="0">
                              <a:solidFill>
                                <a:schemeClr val="tx1"/>
                              </a:solidFill>
                              <a:latin typeface="Cambria Math" panose="02040503050406030204" pitchFamily="18" charset="0"/>
                            </a:rPr>
                          </m:ctrlPr>
                        </m:sSupPr>
                        <m:e>
                          <m:r>
                            <a:rPr lang="en-US" altLang="zh-CN" sz="1600" b="1" i="1" smtClean="0">
                              <a:solidFill>
                                <a:schemeClr val="tx1"/>
                              </a:solidFill>
                              <a:latin typeface="Cambria Math" panose="02040503050406030204" pitchFamily="18" charset="0"/>
                            </a:rPr>
                            <m:t>  </m:t>
                          </m:r>
                          <m:r>
                            <a:rPr lang="en-US" altLang="zh-CN" sz="1600" b="1" i="1" smtClean="0">
                              <a:solidFill>
                                <a:schemeClr val="tx1"/>
                              </a:solidFill>
                              <a:latin typeface="Cambria Math" panose="02040503050406030204" pitchFamily="18" charset="0"/>
                            </a:rPr>
                            <m:t>𝒙</m:t>
                          </m:r>
                        </m:e>
                        <m:sup>
                          <m:r>
                            <a:rPr lang="en-US" altLang="zh-CN" sz="1600" b="1" i="1" smtClean="0">
                              <a:solidFill>
                                <a:schemeClr val="tx1"/>
                              </a:solidFill>
                              <a:latin typeface="Cambria Math" panose="02040503050406030204" pitchFamily="18" charset="0"/>
                            </a:rPr>
                            <m:t>𝟐</m:t>
                          </m:r>
                        </m:sup>
                      </m:sSup>
                    </m:oMath>
                  </m:oMathPara>
                </a14:m>
                <a:endParaRPr lang="en-US" sz="1600" dirty="0"/>
              </a:p>
            </p:txBody>
          </p:sp>
        </mc:Choice>
        <mc:Fallback xmlns="">
          <p:sp>
            <p:nvSpPr>
              <p:cNvPr id="28" name="Oval 27">
                <a:extLst>
                  <a:ext uri="{FF2B5EF4-FFF2-40B4-BE49-F238E27FC236}">
                    <a16:creationId xmlns:a16="http://schemas.microsoft.com/office/drawing/2014/main" id="{5F361503-30D9-46C8-83F2-703EC23B1807}"/>
                  </a:ext>
                </a:extLst>
              </p:cNvPr>
              <p:cNvSpPr>
                <a:spLocks noRot="1" noChangeAspect="1" noMove="1" noResize="1" noEditPoints="1" noAdjustHandles="1" noChangeArrowheads="1" noChangeShapeType="1" noTextEdit="1"/>
              </p:cNvSpPr>
              <p:nvPr/>
            </p:nvSpPr>
            <p:spPr>
              <a:xfrm>
                <a:off x="2118227" y="3947839"/>
                <a:ext cx="310255" cy="310255"/>
              </a:xfrm>
              <a:prstGeom prst="ellipse">
                <a:avLst/>
              </a:prstGeom>
              <a:blipFill>
                <a:blip r:embed="rId7"/>
                <a:stretch>
                  <a:fillRect l="-9259" r="-1852"/>
                </a:stretch>
              </a:blipFill>
              <a:ln>
                <a:solidFill>
                  <a:schemeClr val="tx1"/>
                </a:solidFill>
              </a:ln>
            </p:spPr>
            <p:txBody>
              <a:bodyPr/>
              <a:lstStyle/>
              <a:p>
                <a:r>
                  <a:rPr lang="en-US">
                    <a:noFill/>
                  </a:rPr>
                  <a:t> </a:t>
                </a:r>
              </a:p>
            </p:txBody>
          </p:sp>
        </mc:Fallback>
      </mc:AlternateContent>
      <p:sp>
        <p:nvSpPr>
          <p:cNvPr id="29" name="Rectangle: Rounded Corners 9">
            <a:extLst>
              <a:ext uri="{FF2B5EF4-FFF2-40B4-BE49-F238E27FC236}">
                <a16:creationId xmlns:a16="http://schemas.microsoft.com/office/drawing/2014/main" id="{06EA1755-DD5F-4BB8-9589-5FA5D85BE9E9}"/>
              </a:ext>
            </a:extLst>
          </p:cNvPr>
          <p:cNvSpPr/>
          <p:nvPr/>
        </p:nvSpPr>
        <p:spPr bwMode="auto">
          <a:xfrm>
            <a:off x="1999467" y="3205123"/>
            <a:ext cx="555183" cy="452881"/>
          </a:xfrm>
          <a:prstGeom prst="roundRect">
            <a:avLst/>
          </a:prstGeom>
          <a:solidFill>
            <a:schemeClr val="tx2">
              <a:lumMod val="20000"/>
              <a:lumOff val="80000"/>
            </a:schemeClr>
          </a:solidFill>
          <a:ln w="28575">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200" b="0" dirty="0">
                <a:latin typeface="+mj-ea"/>
                <a:ea typeface="+mj-ea"/>
              </a:rPr>
              <a:t>CNN</a:t>
            </a:r>
            <a:endParaRPr kumimoji="1" lang="en-US" sz="1600" b="0" dirty="0">
              <a:latin typeface="+mj-ea"/>
              <a:ea typeface="+mj-ea"/>
            </a:endParaRPr>
          </a:p>
        </p:txBody>
      </p:sp>
      <p:cxnSp>
        <p:nvCxnSpPr>
          <p:cNvPr id="30" name="Straight Arrow Connector 29">
            <a:extLst>
              <a:ext uri="{FF2B5EF4-FFF2-40B4-BE49-F238E27FC236}">
                <a16:creationId xmlns:a16="http://schemas.microsoft.com/office/drawing/2014/main" id="{C333B37B-0473-412A-A64C-0259CCF55FBC}"/>
              </a:ext>
            </a:extLst>
          </p:cNvPr>
          <p:cNvCxnSpPr>
            <a:cxnSpLocks/>
          </p:cNvCxnSpPr>
          <p:nvPr/>
        </p:nvCxnSpPr>
        <p:spPr>
          <a:xfrm flipV="1">
            <a:off x="2277059" y="3658004"/>
            <a:ext cx="0" cy="2767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76CE5A5-55D7-4F91-8E02-571043318114}"/>
              </a:ext>
            </a:extLst>
          </p:cNvPr>
          <p:cNvCxnSpPr>
            <a:cxnSpLocks/>
          </p:cNvCxnSpPr>
          <p:nvPr/>
        </p:nvCxnSpPr>
        <p:spPr>
          <a:xfrm flipV="1">
            <a:off x="2304218" y="2914316"/>
            <a:ext cx="0" cy="2767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E46119C5-73EC-4875-933A-40EEE374DEAD}"/>
              </a:ext>
            </a:extLst>
          </p:cNvPr>
          <p:cNvSpPr/>
          <p:nvPr/>
        </p:nvSpPr>
        <p:spPr bwMode="auto">
          <a:xfrm>
            <a:off x="1896813" y="2454990"/>
            <a:ext cx="814809" cy="452881"/>
          </a:xfrm>
          <a:prstGeom prst="roundRect">
            <a:avLst/>
          </a:prstGeom>
          <a:solidFill>
            <a:schemeClr val="accent4">
              <a:lumMod val="20000"/>
              <a:lumOff val="80000"/>
            </a:schemeClr>
          </a:solidFill>
          <a:ln w="28575">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400" b="0" dirty="0">
                <a:latin typeface="+mj-ea"/>
                <a:ea typeface="+mj-ea"/>
              </a:rPr>
              <a:t>Bi-GRU</a:t>
            </a:r>
            <a:endParaRPr kumimoji="1" lang="en-US" b="0" dirty="0">
              <a:latin typeface="+mj-ea"/>
              <a:ea typeface="+mj-ea"/>
            </a:endParaRPr>
          </a:p>
        </p:txBody>
      </p:sp>
      <p:cxnSp>
        <p:nvCxnSpPr>
          <p:cNvPr id="33" name="Straight Arrow Connector 32">
            <a:extLst>
              <a:ext uri="{FF2B5EF4-FFF2-40B4-BE49-F238E27FC236}">
                <a16:creationId xmlns:a16="http://schemas.microsoft.com/office/drawing/2014/main" id="{B3113C58-612B-4AF6-886C-F9125B124D63}"/>
              </a:ext>
            </a:extLst>
          </p:cNvPr>
          <p:cNvCxnSpPr>
            <a:cxnSpLocks/>
          </p:cNvCxnSpPr>
          <p:nvPr/>
        </p:nvCxnSpPr>
        <p:spPr>
          <a:xfrm flipV="1">
            <a:off x="2310255" y="2178249"/>
            <a:ext cx="0" cy="2767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DA6CCEBF-F75F-4E38-B6A6-2292B2329202}"/>
                  </a:ext>
                </a:extLst>
              </p:cNvPr>
              <p:cNvSpPr/>
              <p:nvPr/>
            </p:nvSpPr>
            <p:spPr>
              <a:xfrm>
                <a:off x="2158615" y="1861595"/>
                <a:ext cx="310255" cy="31025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smtClean="0">
                              <a:solidFill>
                                <a:schemeClr val="tx1"/>
                              </a:solidFill>
                              <a:latin typeface="Cambria Math" panose="02040503050406030204" pitchFamily="18" charset="0"/>
                            </a:rPr>
                          </m:ctrlPr>
                        </m:sSupPr>
                        <m:e>
                          <m:r>
                            <a:rPr lang="en-US" altLang="zh-CN" sz="1600" b="1" i="1" smtClean="0">
                              <a:solidFill>
                                <a:schemeClr val="tx1"/>
                              </a:solidFill>
                              <a:latin typeface="Cambria Math" panose="02040503050406030204" pitchFamily="18" charset="0"/>
                            </a:rPr>
                            <m:t>  </m:t>
                          </m:r>
                          <m:r>
                            <a:rPr lang="en-US" altLang="zh-CN" sz="1600" b="1" i="1" smtClean="0">
                              <a:solidFill>
                                <a:schemeClr val="tx1"/>
                              </a:solidFill>
                              <a:latin typeface="Cambria Math" panose="02040503050406030204" pitchFamily="18" charset="0"/>
                            </a:rPr>
                            <m:t>𝒑</m:t>
                          </m:r>
                        </m:e>
                        <m:sup>
                          <m:r>
                            <a:rPr lang="en-US" altLang="zh-CN" sz="1600" b="1" i="1" smtClean="0">
                              <a:solidFill>
                                <a:schemeClr val="tx1"/>
                              </a:solidFill>
                              <a:latin typeface="Cambria Math" panose="02040503050406030204" pitchFamily="18" charset="0"/>
                            </a:rPr>
                            <m:t>𝟐</m:t>
                          </m:r>
                        </m:sup>
                      </m:sSup>
                    </m:oMath>
                  </m:oMathPara>
                </a14:m>
                <a:endParaRPr lang="en-US" sz="1600" dirty="0"/>
              </a:p>
            </p:txBody>
          </p:sp>
        </mc:Choice>
        <mc:Fallback xmlns="">
          <p:sp>
            <p:nvSpPr>
              <p:cNvPr id="36" name="Oval 35">
                <a:extLst>
                  <a:ext uri="{FF2B5EF4-FFF2-40B4-BE49-F238E27FC236}">
                    <a16:creationId xmlns:a16="http://schemas.microsoft.com/office/drawing/2014/main" id="{DA6CCEBF-F75F-4E38-B6A6-2292B2329202}"/>
                  </a:ext>
                </a:extLst>
              </p:cNvPr>
              <p:cNvSpPr>
                <a:spLocks noRot="1" noChangeAspect="1" noMove="1" noResize="1" noEditPoints="1" noAdjustHandles="1" noChangeArrowheads="1" noChangeShapeType="1" noTextEdit="1"/>
              </p:cNvSpPr>
              <p:nvPr/>
            </p:nvSpPr>
            <p:spPr>
              <a:xfrm>
                <a:off x="2158615" y="1861595"/>
                <a:ext cx="310255" cy="310255"/>
              </a:xfrm>
              <a:prstGeom prst="ellipse">
                <a:avLst/>
              </a:prstGeom>
              <a:blipFill>
                <a:blip r:embed="rId8"/>
                <a:stretch>
                  <a:fillRect l="-11111" r="-1852" b="-11111"/>
                </a:stretch>
              </a:blipFill>
              <a:ln>
                <a:solidFill>
                  <a:schemeClr val="tx1"/>
                </a:solidFill>
              </a:ln>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EF387974-26A4-4BEA-AFA9-3EC961E043DD}"/>
              </a:ext>
            </a:extLst>
          </p:cNvPr>
          <p:cNvCxnSpPr>
            <a:cxnSpLocks/>
          </p:cNvCxnSpPr>
          <p:nvPr/>
        </p:nvCxnSpPr>
        <p:spPr>
          <a:xfrm flipV="1">
            <a:off x="2316164" y="1574563"/>
            <a:ext cx="0" cy="2767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92DEAF70-7F0F-4B6A-B3D4-2E4CD80DDCD1}"/>
                  </a:ext>
                </a:extLst>
              </p:cNvPr>
              <p:cNvSpPr/>
              <p:nvPr/>
            </p:nvSpPr>
            <p:spPr>
              <a:xfrm>
                <a:off x="2164524" y="1247336"/>
                <a:ext cx="310255" cy="310255"/>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smtClean="0">
                              <a:solidFill>
                                <a:schemeClr val="tx1"/>
                              </a:solidFill>
                              <a:latin typeface="Cambria Math" panose="02040503050406030204" pitchFamily="18" charset="0"/>
                            </a:rPr>
                          </m:ctrlPr>
                        </m:sSupPr>
                        <m:e>
                          <m:r>
                            <a:rPr lang="en-US" altLang="zh-CN" sz="1600" b="1" i="1" smtClean="0">
                              <a:solidFill>
                                <a:schemeClr val="tx1"/>
                              </a:solidFill>
                              <a:latin typeface="Cambria Math" panose="02040503050406030204" pitchFamily="18" charset="0"/>
                            </a:rPr>
                            <m:t>  </m:t>
                          </m:r>
                          <m:r>
                            <a:rPr lang="en-US" altLang="zh-CN" sz="1600" b="1" i="1" smtClean="0">
                              <a:solidFill>
                                <a:schemeClr val="tx1"/>
                              </a:solidFill>
                              <a:latin typeface="Cambria Math" panose="02040503050406030204" pitchFamily="18" charset="0"/>
                            </a:rPr>
                            <m:t>𝒚</m:t>
                          </m:r>
                        </m:e>
                        <m:sup>
                          <m:r>
                            <a:rPr lang="en-US" altLang="zh-CN" sz="1600" b="1" i="1" smtClean="0">
                              <a:solidFill>
                                <a:schemeClr val="tx1"/>
                              </a:solidFill>
                              <a:latin typeface="Cambria Math" panose="02040503050406030204" pitchFamily="18" charset="0"/>
                            </a:rPr>
                            <m:t>𝟐</m:t>
                          </m:r>
                        </m:sup>
                      </m:sSup>
                    </m:oMath>
                  </m:oMathPara>
                </a14:m>
                <a:endParaRPr lang="en-US" sz="1600" dirty="0"/>
              </a:p>
            </p:txBody>
          </p:sp>
        </mc:Choice>
        <mc:Fallback xmlns="">
          <p:sp>
            <p:nvSpPr>
              <p:cNvPr id="38" name="Oval 37">
                <a:extLst>
                  <a:ext uri="{FF2B5EF4-FFF2-40B4-BE49-F238E27FC236}">
                    <a16:creationId xmlns:a16="http://schemas.microsoft.com/office/drawing/2014/main" id="{92DEAF70-7F0F-4B6A-B3D4-2E4CD80DDCD1}"/>
                  </a:ext>
                </a:extLst>
              </p:cNvPr>
              <p:cNvSpPr>
                <a:spLocks noRot="1" noChangeAspect="1" noMove="1" noResize="1" noEditPoints="1" noAdjustHandles="1" noChangeArrowheads="1" noChangeShapeType="1" noTextEdit="1"/>
              </p:cNvSpPr>
              <p:nvPr/>
            </p:nvSpPr>
            <p:spPr>
              <a:xfrm>
                <a:off x="2164524" y="1247336"/>
                <a:ext cx="310255" cy="310255"/>
              </a:xfrm>
              <a:prstGeom prst="ellipse">
                <a:avLst/>
              </a:prstGeom>
              <a:blipFill>
                <a:blip r:embed="rId9"/>
                <a:stretch>
                  <a:fillRect l="-9259" r="-1852" b="-1111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D3A58FB4-D6CF-49C2-A3D1-BD11F7AE5FF0}"/>
                  </a:ext>
                </a:extLst>
              </p:cNvPr>
              <p:cNvSpPr/>
              <p:nvPr/>
            </p:nvSpPr>
            <p:spPr>
              <a:xfrm>
                <a:off x="3692254" y="3954284"/>
                <a:ext cx="310255" cy="310255"/>
              </a:xfrm>
              <a:prstGeom prst="ellipse">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smtClean="0">
                              <a:solidFill>
                                <a:schemeClr val="tx1"/>
                              </a:solidFill>
                              <a:latin typeface="Cambria Math" panose="02040503050406030204" pitchFamily="18" charset="0"/>
                            </a:rPr>
                          </m:ctrlPr>
                        </m:sSupPr>
                        <m:e>
                          <m:r>
                            <a:rPr lang="en-US" altLang="zh-CN" sz="1600" b="1" i="1" smtClean="0">
                              <a:solidFill>
                                <a:schemeClr val="tx1"/>
                              </a:solidFill>
                              <a:latin typeface="Cambria Math" panose="02040503050406030204" pitchFamily="18" charset="0"/>
                            </a:rPr>
                            <m:t>  </m:t>
                          </m:r>
                          <m:r>
                            <a:rPr lang="en-US" altLang="zh-CN" sz="1600" b="1" i="1" smtClean="0">
                              <a:solidFill>
                                <a:schemeClr val="tx1"/>
                              </a:solidFill>
                              <a:latin typeface="Cambria Math" panose="02040503050406030204" pitchFamily="18" charset="0"/>
                            </a:rPr>
                            <m:t>𝒙</m:t>
                          </m:r>
                        </m:e>
                        <m:sup>
                          <m:r>
                            <a:rPr lang="en-US" altLang="zh-CN" sz="1600" b="1" i="1" smtClean="0">
                              <a:solidFill>
                                <a:schemeClr val="tx1"/>
                              </a:solidFill>
                              <a:latin typeface="Cambria Math" panose="02040503050406030204" pitchFamily="18" charset="0"/>
                            </a:rPr>
                            <m:t>𝟑</m:t>
                          </m:r>
                        </m:sup>
                      </m:sSup>
                    </m:oMath>
                  </m:oMathPara>
                </a14:m>
                <a:endParaRPr lang="en-US" sz="1600" dirty="0"/>
              </a:p>
            </p:txBody>
          </p:sp>
        </mc:Choice>
        <mc:Fallback xmlns="">
          <p:sp>
            <p:nvSpPr>
              <p:cNvPr id="39" name="Oval 38">
                <a:extLst>
                  <a:ext uri="{FF2B5EF4-FFF2-40B4-BE49-F238E27FC236}">
                    <a16:creationId xmlns:a16="http://schemas.microsoft.com/office/drawing/2014/main" id="{D3A58FB4-D6CF-49C2-A3D1-BD11F7AE5FF0}"/>
                  </a:ext>
                </a:extLst>
              </p:cNvPr>
              <p:cNvSpPr>
                <a:spLocks noRot="1" noChangeAspect="1" noMove="1" noResize="1" noEditPoints="1" noAdjustHandles="1" noChangeArrowheads="1" noChangeShapeType="1" noTextEdit="1"/>
              </p:cNvSpPr>
              <p:nvPr/>
            </p:nvSpPr>
            <p:spPr>
              <a:xfrm>
                <a:off x="3692254" y="3954284"/>
                <a:ext cx="310255" cy="310255"/>
              </a:xfrm>
              <a:prstGeom prst="ellipse">
                <a:avLst/>
              </a:prstGeom>
              <a:blipFill>
                <a:blip r:embed="rId10"/>
                <a:stretch>
                  <a:fillRect l="-9259"/>
                </a:stretch>
              </a:blipFill>
              <a:ln>
                <a:solidFill>
                  <a:schemeClr val="tx1"/>
                </a:solidFill>
              </a:ln>
            </p:spPr>
            <p:txBody>
              <a:bodyPr/>
              <a:lstStyle/>
              <a:p>
                <a:r>
                  <a:rPr lang="en-US">
                    <a:noFill/>
                  </a:rPr>
                  <a:t> </a:t>
                </a:r>
              </a:p>
            </p:txBody>
          </p:sp>
        </mc:Fallback>
      </mc:AlternateContent>
      <p:sp>
        <p:nvSpPr>
          <p:cNvPr id="40" name="Rectangle: Rounded Corners 9">
            <a:extLst>
              <a:ext uri="{FF2B5EF4-FFF2-40B4-BE49-F238E27FC236}">
                <a16:creationId xmlns:a16="http://schemas.microsoft.com/office/drawing/2014/main" id="{5F25A225-85FC-4E56-A5A6-67D9288B7E51}"/>
              </a:ext>
            </a:extLst>
          </p:cNvPr>
          <p:cNvSpPr/>
          <p:nvPr/>
        </p:nvSpPr>
        <p:spPr bwMode="auto">
          <a:xfrm>
            <a:off x="3573494" y="3211568"/>
            <a:ext cx="555183" cy="452881"/>
          </a:xfrm>
          <a:prstGeom prst="roundRect">
            <a:avLst/>
          </a:prstGeom>
          <a:solidFill>
            <a:schemeClr val="tx2">
              <a:lumMod val="20000"/>
              <a:lumOff val="80000"/>
            </a:schemeClr>
          </a:solidFill>
          <a:ln w="28575">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200" b="0" dirty="0">
                <a:latin typeface="+mj-ea"/>
                <a:ea typeface="+mj-ea"/>
              </a:rPr>
              <a:t>CNN</a:t>
            </a:r>
            <a:endParaRPr kumimoji="1" lang="en-US" sz="1600" b="0" dirty="0">
              <a:latin typeface="+mj-ea"/>
              <a:ea typeface="+mj-ea"/>
            </a:endParaRPr>
          </a:p>
        </p:txBody>
      </p:sp>
      <p:cxnSp>
        <p:nvCxnSpPr>
          <p:cNvPr id="41" name="Straight Arrow Connector 40">
            <a:extLst>
              <a:ext uri="{FF2B5EF4-FFF2-40B4-BE49-F238E27FC236}">
                <a16:creationId xmlns:a16="http://schemas.microsoft.com/office/drawing/2014/main" id="{C8C4FC59-3C40-49E1-A3EB-6383FBED6C4F}"/>
              </a:ext>
            </a:extLst>
          </p:cNvPr>
          <p:cNvCxnSpPr>
            <a:cxnSpLocks/>
          </p:cNvCxnSpPr>
          <p:nvPr/>
        </p:nvCxnSpPr>
        <p:spPr>
          <a:xfrm flipV="1">
            <a:off x="3851086" y="3664449"/>
            <a:ext cx="0" cy="2767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0D3FD1-2ED7-49C0-AD44-57120E3DD1B0}"/>
              </a:ext>
            </a:extLst>
          </p:cNvPr>
          <p:cNvCxnSpPr>
            <a:cxnSpLocks/>
          </p:cNvCxnSpPr>
          <p:nvPr/>
        </p:nvCxnSpPr>
        <p:spPr>
          <a:xfrm flipV="1">
            <a:off x="3878245" y="2920761"/>
            <a:ext cx="0" cy="2767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0AF9A342-DB98-4FBC-89B3-39CEFF5E38F8}"/>
              </a:ext>
            </a:extLst>
          </p:cNvPr>
          <p:cNvSpPr/>
          <p:nvPr/>
        </p:nvSpPr>
        <p:spPr bwMode="auto">
          <a:xfrm>
            <a:off x="3470840" y="2461435"/>
            <a:ext cx="814809" cy="452881"/>
          </a:xfrm>
          <a:prstGeom prst="roundRect">
            <a:avLst/>
          </a:prstGeom>
          <a:solidFill>
            <a:schemeClr val="accent4">
              <a:lumMod val="20000"/>
              <a:lumOff val="80000"/>
            </a:schemeClr>
          </a:solidFill>
          <a:ln w="28575">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400" b="0" dirty="0">
                <a:latin typeface="+mj-ea"/>
                <a:ea typeface="+mj-ea"/>
              </a:rPr>
              <a:t>Bi-GRU</a:t>
            </a:r>
            <a:endParaRPr kumimoji="1" lang="en-US" b="0" dirty="0">
              <a:latin typeface="+mj-ea"/>
              <a:ea typeface="+mj-ea"/>
            </a:endParaRPr>
          </a:p>
        </p:txBody>
      </p:sp>
      <p:cxnSp>
        <p:nvCxnSpPr>
          <p:cNvPr id="44" name="Straight Arrow Connector 43">
            <a:extLst>
              <a:ext uri="{FF2B5EF4-FFF2-40B4-BE49-F238E27FC236}">
                <a16:creationId xmlns:a16="http://schemas.microsoft.com/office/drawing/2014/main" id="{54459E44-74EC-46B9-9361-6CC2E9B78728}"/>
              </a:ext>
            </a:extLst>
          </p:cNvPr>
          <p:cNvCxnSpPr>
            <a:cxnSpLocks/>
          </p:cNvCxnSpPr>
          <p:nvPr/>
        </p:nvCxnSpPr>
        <p:spPr>
          <a:xfrm flipV="1">
            <a:off x="3884282" y="2184694"/>
            <a:ext cx="0" cy="2767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Oval 46">
                <a:extLst>
                  <a:ext uri="{FF2B5EF4-FFF2-40B4-BE49-F238E27FC236}">
                    <a16:creationId xmlns:a16="http://schemas.microsoft.com/office/drawing/2014/main" id="{87D56F45-C2F0-429C-AD09-85415A0D4F19}"/>
                  </a:ext>
                </a:extLst>
              </p:cNvPr>
              <p:cNvSpPr/>
              <p:nvPr/>
            </p:nvSpPr>
            <p:spPr>
              <a:xfrm>
                <a:off x="3732642" y="1868040"/>
                <a:ext cx="310255" cy="31025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smtClean="0">
                              <a:solidFill>
                                <a:schemeClr val="tx1"/>
                              </a:solidFill>
                              <a:latin typeface="Cambria Math" panose="02040503050406030204" pitchFamily="18" charset="0"/>
                            </a:rPr>
                          </m:ctrlPr>
                        </m:sSupPr>
                        <m:e>
                          <m:r>
                            <a:rPr lang="en-US" altLang="zh-CN" sz="1600" b="1" i="1" smtClean="0">
                              <a:solidFill>
                                <a:schemeClr val="tx1"/>
                              </a:solidFill>
                              <a:latin typeface="Cambria Math" panose="02040503050406030204" pitchFamily="18" charset="0"/>
                            </a:rPr>
                            <m:t>  </m:t>
                          </m:r>
                          <m:r>
                            <a:rPr lang="en-US" altLang="zh-CN" sz="1600" b="1" i="1" smtClean="0">
                              <a:solidFill>
                                <a:schemeClr val="tx1"/>
                              </a:solidFill>
                              <a:latin typeface="Cambria Math" panose="02040503050406030204" pitchFamily="18" charset="0"/>
                            </a:rPr>
                            <m:t>𝒑</m:t>
                          </m:r>
                        </m:e>
                        <m:sup>
                          <m:r>
                            <a:rPr lang="en-US" altLang="zh-CN" sz="1600" b="1" i="1" smtClean="0">
                              <a:solidFill>
                                <a:schemeClr val="tx1"/>
                              </a:solidFill>
                              <a:latin typeface="Cambria Math" panose="02040503050406030204" pitchFamily="18" charset="0"/>
                            </a:rPr>
                            <m:t>𝟑</m:t>
                          </m:r>
                        </m:sup>
                      </m:sSup>
                    </m:oMath>
                  </m:oMathPara>
                </a14:m>
                <a:endParaRPr lang="en-US" sz="1600" dirty="0"/>
              </a:p>
            </p:txBody>
          </p:sp>
        </mc:Choice>
        <mc:Fallback xmlns="">
          <p:sp>
            <p:nvSpPr>
              <p:cNvPr id="47" name="Oval 46">
                <a:extLst>
                  <a:ext uri="{FF2B5EF4-FFF2-40B4-BE49-F238E27FC236}">
                    <a16:creationId xmlns:a16="http://schemas.microsoft.com/office/drawing/2014/main" id="{87D56F45-C2F0-429C-AD09-85415A0D4F19}"/>
                  </a:ext>
                </a:extLst>
              </p:cNvPr>
              <p:cNvSpPr>
                <a:spLocks noRot="1" noChangeAspect="1" noMove="1" noResize="1" noEditPoints="1" noAdjustHandles="1" noChangeArrowheads="1" noChangeShapeType="1" noTextEdit="1"/>
              </p:cNvSpPr>
              <p:nvPr/>
            </p:nvSpPr>
            <p:spPr>
              <a:xfrm>
                <a:off x="3732642" y="1868040"/>
                <a:ext cx="310255" cy="310255"/>
              </a:xfrm>
              <a:prstGeom prst="ellipse">
                <a:avLst/>
              </a:prstGeom>
              <a:blipFill>
                <a:blip r:embed="rId11"/>
                <a:stretch>
                  <a:fillRect l="-9259" r="-1852" b="-11111"/>
                </a:stretch>
              </a:blipFill>
              <a:ln>
                <a:solidFill>
                  <a:schemeClr val="tx1"/>
                </a:solidFill>
              </a:ln>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D1DD4B3C-66F8-41B6-B6D6-8F05BB254979}"/>
              </a:ext>
            </a:extLst>
          </p:cNvPr>
          <p:cNvCxnSpPr>
            <a:cxnSpLocks/>
          </p:cNvCxnSpPr>
          <p:nvPr/>
        </p:nvCxnSpPr>
        <p:spPr>
          <a:xfrm flipV="1">
            <a:off x="3890191" y="1581008"/>
            <a:ext cx="0" cy="2767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8DB17278-3CFC-4E4D-BB53-DF1605F13032}"/>
                  </a:ext>
                </a:extLst>
              </p:cNvPr>
              <p:cNvSpPr/>
              <p:nvPr/>
            </p:nvSpPr>
            <p:spPr>
              <a:xfrm>
                <a:off x="3738551" y="1253781"/>
                <a:ext cx="310255" cy="310255"/>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smtClean="0">
                              <a:solidFill>
                                <a:schemeClr val="tx1"/>
                              </a:solidFill>
                              <a:latin typeface="Cambria Math" panose="02040503050406030204" pitchFamily="18" charset="0"/>
                            </a:rPr>
                          </m:ctrlPr>
                        </m:sSupPr>
                        <m:e>
                          <m:r>
                            <a:rPr lang="en-US" altLang="zh-CN" sz="1600" b="1" i="1" smtClean="0">
                              <a:solidFill>
                                <a:schemeClr val="tx1"/>
                              </a:solidFill>
                              <a:latin typeface="Cambria Math" panose="02040503050406030204" pitchFamily="18" charset="0"/>
                            </a:rPr>
                            <m:t>  </m:t>
                          </m:r>
                          <m:r>
                            <a:rPr lang="en-US" altLang="zh-CN" sz="1600" b="1" i="1" smtClean="0">
                              <a:solidFill>
                                <a:schemeClr val="tx1"/>
                              </a:solidFill>
                              <a:latin typeface="Cambria Math" panose="02040503050406030204" pitchFamily="18" charset="0"/>
                            </a:rPr>
                            <m:t>𝒚</m:t>
                          </m:r>
                        </m:e>
                        <m:sup>
                          <m:r>
                            <a:rPr lang="en-US" altLang="zh-CN" sz="1600" b="1" i="1" smtClean="0">
                              <a:solidFill>
                                <a:schemeClr val="tx1"/>
                              </a:solidFill>
                              <a:latin typeface="Cambria Math" panose="02040503050406030204" pitchFamily="18" charset="0"/>
                            </a:rPr>
                            <m:t>𝟑</m:t>
                          </m:r>
                        </m:sup>
                      </m:sSup>
                    </m:oMath>
                  </m:oMathPara>
                </a14:m>
                <a:endParaRPr lang="en-US" sz="1600" dirty="0"/>
              </a:p>
            </p:txBody>
          </p:sp>
        </mc:Choice>
        <mc:Fallback xmlns="">
          <p:sp>
            <p:nvSpPr>
              <p:cNvPr id="49" name="Oval 48">
                <a:extLst>
                  <a:ext uri="{FF2B5EF4-FFF2-40B4-BE49-F238E27FC236}">
                    <a16:creationId xmlns:a16="http://schemas.microsoft.com/office/drawing/2014/main" id="{8DB17278-3CFC-4E4D-BB53-DF1605F13032}"/>
                  </a:ext>
                </a:extLst>
              </p:cNvPr>
              <p:cNvSpPr>
                <a:spLocks noRot="1" noChangeAspect="1" noMove="1" noResize="1" noEditPoints="1" noAdjustHandles="1" noChangeArrowheads="1" noChangeShapeType="1" noTextEdit="1"/>
              </p:cNvSpPr>
              <p:nvPr/>
            </p:nvSpPr>
            <p:spPr>
              <a:xfrm>
                <a:off x="3738551" y="1253781"/>
                <a:ext cx="310255" cy="310255"/>
              </a:xfrm>
              <a:prstGeom prst="ellipse">
                <a:avLst/>
              </a:prstGeom>
              <a:blipFill>
                <a:blip r:embed="rId12"/>
                <a:stretch>
                  <a:fillRect l="-9259" r="-1852" b="-1111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CEFAEBD4-12E2-4B43-8622-2779864DA047}"/>
                  </a:ext>
                </a:extLst>
              </p:cNvPr>
              <p:cNvSpPr/>
              <p:nvPr/>
            </p:nvSpPr>
            <p:spPr>
              <a:xfrm>
                <a:off x="6840304" y="3947839"/>
                <a:ext cx="310255" cy="310255"/>
              </a:xfrm>
              <a:prstGeom prst="ellipse">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smtClean="0">
                              <a:solidFill>
                                <a:schemeClr val="tx1"/>
                              </a:solidFill>
                              <a:latin typeface="Cambria Math" panose="02040503050406030204" pitchFamily="18" charset="0"/>
                            </a:rPr>
                          </m:ctrlPr>
                        </m:sSupPr>
                        <m:e>
                          <m:r>
                            <a:rPr lang="en-US" altLang="zh-CN" sz="1600" b="1" i="1" smtClean="0">
                              <a:solidFill>
                                <a:schemeClr val="tx1"/>
                              </a:solidFill>
                              <a:latin typeface="Cambria Math" panose="02040503050406030204" pitchFamily="18" charset="0"/>
                            </a:rPr>
                            <m:t>  </m:t>
                          </m:r>
                          <m:r>
                            <a:rPr lang="en-US" altLang="zh-CN" sz="1600" b="1" i="1" smtClean="0">
                              <a:solidFill>
                                <a:schemeClr val="tx1"/>
                              </a:solidFill>
                              <a:latin typeface="Cambria Math" panose="02040503050406030204" pitchFamily="18" charset="0"/>
                            </a:rPr>
                            <m:t>𝒙</m:t>
                          </m:r>
                        </m:e>
                        <m:sup>
                          <m:r>
                            <a:rPr lang="en-US" altLang="zh-CN" sz="1600" b="1" i="1" smtClean="0">
                              <a:solidFill>
                                <a:schemeClr val="tx1"/>
                              </a:solidFill>
                              <a:latin typeface="Cambria Math" panose="02040503050406030204" pitchFamily="18" charset="0"/>
                            </a:rPr>
                            <m:t>𝒕</m:t>
                          </m:r>
                        </m:sup>
                      </m:sSup>
                    </m:oMath>
                  </m:oMathPara>
                </a14:m>
                <a:endParaRPr lang="en-US" sz="1600" dirty="0"/>
              </a:p>
            </p:txBody>
          </p:sp>
        </mc:Choice>
        <mc:Fallback xmlns="">
          <p:sp>
            <p:nvSpPr>
              <p:cNvPr id="50" name="Oval 49">
                <a:extLst>
                  <a:ext uri="{FF2B5EF4-FFF2-40B4-BE49-F238E27FC236}">
                    <a16:creationId xmlns:a16="http://schemas.microsoft.com/office/drawing/2014/main" id="{CEFAEBD4-12E2-4B43-8622-2779864DA047}"/>
                  </a:ext>
                </a:extLst>
              </p:cNvPr>
              <p:cNvSpPr>
                <a:spLocks noRot="1" noChangeAspect="1" noMove="1" noResize="1" noEditPoints="1" noAdjustHandles="1" noChangeArrowheads="1" noChangeShapeType="1" noTextEdit="1"/>
              </p:cNvSpPr>
              <p:nvPr/>
            </p:nvSpPr>
            <p:spPr>
              <a:xfrm>
                <a:off x="6840304" y="3947839"/>
                <a:ext cx="310255" cy="310255"/>
              </a:xfrm>
              <a:prstGeom prst="ellipse">
                <a:avLst/>
              </a:prstGeom>
              <a:blipFill>
                <a:blip r:embed="rId13"/>
                <a:stretch>
                  <a:fillRect l="-5556"/>
                </a:stretch>
              </a:blipFill>
              <a:ln>
                <a:solidFill>
                  <a:schemeClr val="tx1"/>
                </a:solidFill>
              </a:ln>
            </p:spPr>
            <p:txBody>
              <a:bodyPr/>
              <a:lstStyle/>
              <a:p>
                <a:r>
                  <a:rPr lang="en-US">
                    <a:noFill/>
                  </a:rPr>
                  <a:t> </a:t>
                </a:r>
              </a:p>
            </p:txBody>
          </p:sp>
        </mc:Fallback>
      </mc:AlternateContent>
      <p:sp>
        <p:nvSpPr>
          <p:cNvPr id="51" name="Rectangle: Rounded Corners 9">
            <a:extLst>
              <a:ext uri="{FF2B5EF4-FFF2-40B4-BE49-F238E27FC236}">
                <a16:creationId xmlns:a16="http://schemas.microsoft.com/office/drawing/2014/main" id="{BC07C5D6-CCDD-4355-AEE7-E685195476AA}"/>
              </a:ext>
            </a:extLst>
          </p:cNvPr>
          <p:cNvSpPr/>
          <p:nvPr/>
        </p:nvSpPr>
        <p:spPr bwMode="auto">
          <a:xfrm>
            <a:off x="6721544" y="3205123"/>
            <a:ext cx="555183" cy="452881"/>
          </a:xfrm>
          <a:prstGeom prst="roundRect">
            <a:avLst/>
          </a:prstGeom>
          <a:solidFill>
            <a:schemeClr val="tx2">
              <a:lumMod val="20000"/>
              <a:lumOff val="80000"/>
            </a:schemeClr>
          </a:solidFill>
          <a:ln w="28575">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200" b="0" dirty="0">
                <a:latin typeface="+mj-ea"/>
                <a:ea typeface="+mj-ea"/>
              </a:rPr>
              <a:t>CNN</a:t>
            </a:r>
            <a:endParaRPr kumimoji="1" lang="en-US" sz="1600" b="0" dirty="0">
              <a:latin typeface="+mj-ea"/>
              <a:ea typeface="+mj-ea"/>
            </a:endParaRPr>
          </a:p>
        </p:txBody>
      </p:sp>
      <p:cxnSp>
        <p:nvCxnSpPr>
          <p:cNvPr id="52" name="Straight Arrow Connector 51">
            <a:extLst>
              <a:ext uri="{FF2B5EF4-FFF2-40B4-BE49-F238E27FC236}">
                <a16:creationId xmlns:a16="http://schemas.microsoft.com/office/drawing/2014/main" id="{D4388E36-6D2C-4F24-9D69-480F4BFE9815}"/>
              </a:ext>
            </a:extLst>
          </p:cNvPr>
          <p:cNvCxnSpPr>
            <a:cxnSpLocks/>
          </p:cNvCxnSpPr>
          <p:nvPr/>
        </p:nvCxnSpPr>
        <p:spPr>
          <a:xfrm flipV="1">
            <a:off x="6999136" y="3658004"/>
            <a:ext cx="0" cy="2767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EFB837F-F80A-400C-BF48-CD9432A8409B}"/>
              </a:ext>
            </a:extLst>
          </p:cNvPr>
          <p:cNvCxnSpPr>
            <a:cxnSpLocks/>
          </p:cNvCxnSpPr>
          <p:nvPr/>
        </p:nvCxnSpPr>
        <p:spPr>
          <a:xfrm flipV="1">
            <a:off x="7026295" y="2914316"/>
            <a:ext cx="0" cy="2767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ED7C2E8E-09A1-41C1-893D-D7CBE2C87EE9}"/>
              </a:ext>
            </a:extLst>
          </p:cNvPr>
          <p:cNvSpPr/>
          <p:nvPr/>
        </p:nvSpPr>
        <p:spPr bwMode="auto">
          <a:xfrm>
            <a:off x="6618890" y="2454990"/>
            <a:ext cx="814809" cy="452881"/>
          </a:xfrm>
          <a:prstGeom prst="roundRect">
            <a:avLst/>
          </a:prstGeom>
          <a:solidFill>
            <a:schemeClr val="accent4">
              <a:lumMod val="20000"/>
              <a:lumOff val="80000"/>
            </a:schemeClr>
          </a:solidFill>
          <a:ln w="28575">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400" b="0" dirty="0">
                <a:latin typeface="+mj-ea"/>
                <a:ea typeface="+mj-ea"/>
              </a:rPr>
              <a:t>Bi-GRU</a:t>
            </a:r>
            <a:endParaRPr kumimoji="1" lang="en-US" b="0" dirty="0">
              <a:latin typeface="+mj-ea"/>
              <a:ea typeface="+mj-ea"/>
            </a:endParaRPr>
          </a:p>
        </p:txBody>
      </p:sp>
      <p:cxnSp>
        <p:nvCxnSpPr>
          <p:cNvPr id="55" name="Straight Arrow Connector 54">
            <a:extLst>
              <a:ext uri="{FF2B5EF4-FFF2-40B4-BE49-F238E27FC236}">
                <a16:creationId xmlns:a16="http://schemas.microsoft.com/office/drawing/2014/main" id="{1C40A754-4BFA-45F8-ACC0-EE892F48831D}"/>
              </a:ext>
            </a:extLst>
          </p:cNvPr>
          <p:cNvCxnSpPr>
            <a:cxnSpLocks/>
          </p:cNvCxnSpPr>
          <p:nvPr/>
        </p:nvCxnSpPr>
        <p:spPr>
          <a:xfrm flipV="1">
            <a:off x="7032332" y="2178249"/>
            <a:ext cx="0" cy="2767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Oval 57">
                <a:extLst>
                  <a:ext uri="{FF2B5EF4-FFF2-40B4-BE49-F238E27FC236}">
                    <a16:creationId xmlns:a16="http://schemas.microsoft.com/office/drawing/2014/main" id="{87B68857-3379-4AE5-830F-E9070A6999FD}"/>
                  </a:ext>
                </a:extLst>
              </p:cNvPr>
              <p:cNvSpPr/>
              <p:nvPr/>
            </p:nvSpPr>
            <p:spPr>
              <a:xfrm>
                <a:off x="6880692" y="1861595"/>
                <a:ext cx="310255" cy="31025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smtClean="0">
                              <a:solidFill>
                                <a:schemeClr val="tx1"/>
                              </a:solidFill>
                              <a:latin typeface="Cambria Math" panose="02040503050406030204" pitchFamily="18" charset="0"/>
                            </a:rPr>
                          </m:ctrlPr>
                        </m:sSupPr>
                        <m:e>
                          <m:r>
                            <a:rPr lang="en-US" altLang="zh-CN" sz="1600" b="1" i="1" smtClean="0">
                              <a:solidFill>
                                <a:schemeClr val="tx1"/>
                              </a:solidFill>
                              <a:latin typeface="Cambria Math" panose="02040503050406030204" pitchFamily="18" charset="0"/>
                            </a:rPr>
                            <m:t>  </m:t>
                          </m:r>
                          <m:r>
                            <a:rPr lang="en-US" altLang="zh-CN" sz="1600" b="1" i="1" smtClean="0">
                              <a:solidFill>
                                <a:schemeClr val="tx1"/>
                              </a:solidFill>
                              <a:latin typeface="Cambria Math" panose="02040503050406030204" pitchFamily="18" charset="0"/>
                            </a:rPr>
                            <m:t>𝒑</m:t>
                          </m:r>
                        </m:e>
                        <m:sup>
                          <m:r>
                            <a:rPr lang="en-US" altLang="zh-CN" sz="1600" b="1" i="1" smtClean="0">
                              <a:solidFill>
                                <a:schemeClr val="tx1"/>
                              </a:solidFill>
                              <a:latin typeface="Cambria Math" panose="02040503050406030204" pitchFamily="18" charset="0"/>
                            </a:rPr>
                            <m:t>𝒕</m:t>
                          </m:r>
                        </m:sup>
                      </m:sSup>
                    </m:oMath>
                  </m:oMathPara>
                </a14:m>
                <a:endParaRPr lang="en-US" sz="1600" dirty="0"/>
              </a:p>
            </p:txBody>
          </p:sp>
        </mc:Choice>
        <mc:Fallback xmlns="">
          <p:sp>
            <p:nvSpPr>
              <p:cNvPr id="58" name="Oval 57">
                <a:extLst>
                  <a:ext uri="{FF2B5EF4-FFF2-40B4-BE49-F238E27FC236}">
                    <a16:creationId xmlns:a16="http://schemas.microsoft.com/office/drawing/2014/main" id="{87B68857-3379-4AE5-830F-E9070A6999FD}"/>
                  </a:ext>
                </a:extLst>
              </p:cNvPr>
              <p:cNvSpPr>
                <a:spLocks noRot="1" noChangeAspect="1" noMove="1" noResize="1" noEditPoints="1" noAdjustHandles="1" noChangeArrowheads="1" noChangeShapeType="1" noTextEdit="1"/>
              </p:cNvSpPr>
              <p:nvPr/>
            </p:nvSpPr>
            <p:spPr>
              <a:xfrm>
                <a:off x="6880692" y="1861595"/>
                <a:ext cx="310255" cy="310255"/>
              </a:xfrm>
              <a:prstGeom prst="ellipse">
                <a:avLst/>
              </a:prstGeom>
              <a:blipFill>
                <a:blip r:embed="rId14"/>
                <a:stretch>
                  <a:fillRect l="-7407" b="-11111"/>
                </a:stretch>
              </a:blipFill>
              <a:ln>
                <a:solidFill>
                  <a:schemeClr val="tx1"/>
                </a:solidFill>
              </a:ln>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9B473EA2-6ACF-4A38-8E80-8ACE108E5623}"/>
              </a:ext>
            </a:extLst>
          </p:cNvPr>
          <p:cNvCxnSpPr>
            <a:cxnSpLocks/>
          </p:cNvCxnSpPr>
          <p:nvPr/>
        </p:nvCxnSpPr>
        <p:spPr>
          <a:xfrm flipV="1">
            <a:off x="7038241" y="1574563"/>
            <a:ext cx="0" cy="2767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Oval 59">
                <a:extLst>
                  <a:ext uri="{FF2B5EF4-FFF2-40B4-BE49-F238E27FC236}">
                    <a16:creationId xmlns:a16="http://schemas.microsoft.com/office/drawing/2014/main" id="{B91D3552-33E7-4851-9C12-8C1A7302EDEE}"/>
                  </a:ext>
                </a:extLst>
              </p:cNvPr>
              <p:cNvSpPr/>
              <p:nvPr/>
            </p:nvSpPr>
            <p:spPr>
              <a:xfrm>
                <a:off x="6886601" y="1247336"/>
                <a:ext cx="310255" cy="310255"/>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smtClean="0">
                              <a:solidFill>
                                <a:schemeClr val="tx1"/>
                              </a:solidFill>
                              <a:latin typeface="Cambria Math" panose="02040503050406030204" pitchFamily="18" charset="0"/>
                            </a:rPr>
                          </m:ctrlPr>
                        </m:sSupPr>
                        <m:e>
                          <m:r>
                            <a:rPr lang="en-US" altLang="zh-CN" sz="1600" b="1" i="1" smtClean="0">
                              <a:solidFill>
                                <a:schemeClr val="tx1"/>
                              </a:solidFill>
                              <a:latin typeface="Cambria Math" panose="02040503050406030204" pitchFamily="18" charset="0"/>
                            </a:rPr>
                            <m:t>  </m:t>
                          </m:r>
                          <m:r>
                            <a:rPr lang="en-US" altLang="zh-CN" sz="1600" b="1" i="1" smtClean="0">
                              <a:solidFill>
                                <a:schemeClr val="tx1"/>
                              </a:solidFill>
                              <a:latin typeface="Cambria Math" panose="02040503050406030204" pitchFamily="18" charset="0"/>
                            </a:rPr>
                            <m:t>𝒚</m:t>
                          </m:r>
                        </m:e>
                        <m:sup>
                          <m:r>
                            <a:rPr lang="en-US" altLang="zh-CN" sz="1600" b="1" i="1" smtClean="0">
                              <a:solidFill>
                                <a:schemeClr val="tx1"/>
                              </a:solidFill>
                              <a:latin typeface="Cambria Math" panose="02040503050406030204" pitchFamily="18" charset="0"/>
                            </a:rPr>
                            <m:t>𝒕</m:t>
                          </m:r>
                        </m:sup>
                      </m:sSup>
                    </m:oMath>
                  </m:oMathPara>
                </a14:m>
                <a:endParaRPr lang="en-US" sz="1600" dirty="0"/>
              </a:p>
            </p:txBody>
          </p:sp>
        </mc:Choice>
        <mc:Fallback xmlns="">
          <p:sp>
            <p:nvSpPr>
              <p:cNvPr id="60" name="Oval 59">
                <a:extLst>
                  <a:ext uri="{FF2B5EF4-FFF2-40B4-BE49-F238E27FC236}">
                    <a16:creationId xmlns:a16="http://schemas.microsoft.com/office/drawing/2014/main" id="{B91D3552-33E7-4851-9C12-8C1A7302EDEE}"/>
                  </a:ext>
                </a:extLst>
              </p:cNvPr>
              <p:cNvSpPr>
                <a:spLocks noRot="1" noChangeAspect="1" noMove="1" noResize="1" noEditPoints="1" noAdjustHandles="1" noChangeArrowheads="1" noChangeShapeType="1" noTextEdit="1"/>
              </p:cNvSpPr>
              <p:nvPr/>
            </p:nvSpPr>
            <p:spPr>
              <a:xfrm>
                <a:off x="6886601" y="1247336"/>
                <a:ext cx="310255" cy="310255"/>
              </a:xfrm>
              <a:prstGeom prst="ellipse">
                <a:avLst/>
              </a:prstGeom>
              <a:blipFill>
                <a:blip r:embed="rId15"/>
                <a:stretch>
                  <a:fillRect l="-7407" b="-9259"/>
                </a:stretch>
              </a:blipFill>
              <a:ln>
                <a:solidFill>
                  <a:schemeClr val="tx1"/>
                </a:solidFill>
              </a:ln>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E0D8E9DF-1ED2-4713-9E79-4427412C2004}"/>
              </a:ext>
            </a:extLst>
          </p:cNvPr>
          <p:cNvCxnSpPr>
            <a:cxnSpLocks/>
          </p:cNvCxnSpPr>
          <p:nvPr/>
        </p:nvCxnSpPr>
        <p:spPr>
          <a:xfrm flipV="1">
            <a:off x="1174742" y="2791159"/>
            <a:ext cx="740553" cy="6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5DB7C8A-D395-49EB-BBFF-A921F418C18F}"/>
              </a:ext>
            </a:extLst>
          </p:cNvPr>
          <p:cNvSpPr txBox="1"/>
          <p:nvPr/>
        </p:nvSpPr>
        <p:spPr>
          <a:xfrm>
            <a:off x="5159399" y="3802874"/>
            <a:ext cx="882233" cy="461665"/>
          </a:xfrm>
          <a:prstGeom prst="rect">
            <a:avLst/>
          </a:prstGeom>
          <a:noFill/>
        </p:spPr>
        <p:txBody>
          <a:bodyPr wrap="square" rtlCol="0">
            <a:spAutoFit/>
          </a:bodyPr>
          <a:lstStyle/>
          <a:p>
            <a:pPr algn="ctr"/>
            <a:r>
              <a:rPr lang="en-US" altLang="zh-CN" sz="2400" b="1" dirty="0"/>
              <a:t>… …</a:t>
            </a:r>
            <a:endParaRPr lang="en-US" sz="2400" b="1" dirty="0"/>
          </a:p>
        </p:txBody>
      </p:sp>
      <p:sp>
        <p:nvSpPr>
          <p:cNvPr id="70" name="Rectangle: Rounded Corners 69">
            <a:extLst>
              <a:ext uri="{FF2B5EF4-FFF2-40B4-BE49-F238E27FC236}">
                <a16:creationId xmlns:a16="http://schemas.microsoft.com/office/drawing/2014/main" id="{4408B256-9129-4479-8E90-FFEB8CA90F30}"/>
              </a:ext>
            </a:extLst>
          </p:cNvPr>
          <p:cNvSpPr/>
          <p:nvPr/>
        </p:nvSpPr>
        <p:spPr bwMode="auto">
          <a:xfrm>
            <a:off x="5044865" y="2467880"/>
            <a:ext cx="814809" cy="452881"/>
          </a:xfrm>
          <a:prstGeom prst="roundRect">
            <a:avLst/>
          </a:prstGeom>
          <a:solidFill>
            <a:schemeClr val="accent4">
              <a:lumMod val="20000"/>
              <a:lumOff val="80000"/>
            </a:schemeClr>
          </a:solidFill>
          <a:ln w="28575">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2000" b="1" dirty="0">
                <a:latin typeface="+mj-ea"/>
                <a:ea typeface="+mj-ea"/>
              </a:rPr>
              <a:t>… …</a:t>
            </a:r>
            <a:endParaRPr kumimoji="1" lang="en-US" sz="2800" b="1" dirty="0">
              <a:latin typeface="+mj-ea"/>
              <a:ea typeface="+mj-ea"/>
            </a:endParaRPr>
          </a:p>
        </p:txBody>
      </p:sp>
      <p:sp>
        <p:nvSpPr>
          <p:cNvPr id="74" name="TextBox 73">
            <a:extLst>
              <a:ext uri="{FF2B5EF4-FFF2-40B4-BE49-F238E27FC236}">
                <a16:creationId xmlns:a16="http://schemas.microsoft.com/office/drawing/2014/main" id="{BE0D7DB8-25A1-4815-A8D9-F62683D50117}"/>
              </a:ext>
            </a:extLst>
          </p:cNvPr>
          <p:cNvSpPr txBox="1"/>
          <p:nvPr/>
        </p:nvSpPr>
        <p:spPr>
          <a:xfrm>
            <a:off x="5211492" y="1941017"/>
            <a:ext cx="882233" cy="461665"/>
          </a:xfrm>
          <a:prstGeom prst="rect">
            <a:avLst/>
          </a:prstGeom>
          <a:noFill/>
        </p:spPr>
        <p:txBody>
          <a:bodyPr wrap="square" rtlCol="0">
            <a:spAutoFit/>
          </a:bodyPr>
          <a:lstStyle/>
          <a:p>
            <a:pPr algn="ctr"/>
            <a:r>
              <a:rPr lang="en-US" altLang="zh-CN" sz="2400" b="1" dirty="0"/>
              <a:t>… …</a:t>
            </a:r>
            <a:endParaRPr lang="en-US" sz="2400" b="1" dirty="0"/>
          </a:p>
        </p:txBody>
      </p:sp>
      <p:cxnSp>
        <p:nvCxnSpPr>
          <p:cNvPr id="75" name="Straight Arrow Connector 74">
            <a:extLst>
              <a:ext uri="{FF2B5EF4-FFF2-40B4-BE49-F238E27FC236}">
                <a16:creationId xmlns:a16="http://schemas.microsoft.com/office/drawing/2014/main" id="{78EBBAD2-E086-4C29-A31C-8F964A75F576}"/>
              </a:ext>
            </a:extLst>
          </p:cNvPr>
          <p:cNvCxnSpPr>
            <a:cxnSpLocks/>
          </p:cNvCxnSpPr>
          <p:nvPr/>
        </p:nvCxnSpPr>
        <p:spPr>
          <a:xfrm flipH="1">
            <a:off x="1156261" y="2615039"/>
            <a:ext cx="7405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92B9B02-49E1-4C8D-8C63-40CBEA8F5BBD}"/>
              </a:ext>
            </a:extLst>
          </p:cNvPr>
          <p:cNvGrpSpPr/>
          <p:nvPr/>
        </p:nvGrpSpPr>
        <p:grpSpPr>
          <a:xfrm>
            <a:off x="185156" y="5873572"/>
            <a:ext cx="7491465" cy="844005"/>
            <a:chOff x="1323818" y="1565991"/>
            <a:chExt cx="4800243" cy="844005"/>
          </a:xfrm>
        </p:grpSpPr>
        <p:pic>
          <p:nvPicPr>
            <p:cNvPr id="81" name="Picture 80">
              <a:extLst>
                <a:ext uri="{FF2B5EF4-FFF2-40B4-BE49-F238E27FC236}">
                  <a16:creationId xmlns:a16="http://schemas.microsoft.com/office/drawing/2014/main" id="{39305A1B-B01A-487E-BEC5-19BEE1AC682D}"/>
                </a:ext>
              </a:extLst>
            </p:cNvPr>
            <p:cNvPicPr>
              <a:picLocks noChangeAspect="1"/>
            </p:cNvPicPr>
            <p:nvPr/>
          </p:nvPicPr>
          <p:blipFill>
            <a:blip r:embed="rId16"/>
            <a:stretch>
              <a:fillRect/>
            </a:stretch>
          </p:blipFill>
          <p:spPr>
            <a:xfrm>
              <a:off x="1357677" y="1565991"/>
              <a:ext cx="4766383" cy="411393"/>
            </a:xfrm>
            <a:prstGeom prst="rect">
              <a:avLst/>
            </a:prstGeom>
          </p:spPr>
        </p:pic>
        <p:sp>
          <p:nvSpPr>
            <p:cNvPr id="82" name="TextBox 81">
              <a:extLst>
                <a:ext uri="{FF2B5EF4-FFF2-40B4-BE49-F238E27FC236}">
                  <a16:creationId xmlns:a16="http://schemas.microsoft.com/office/drawing/2014/main" id="{D2779CB1-506F-4FA0-8908-E1D7AB831E73}"/>
                </a:ext>
              </a:extLst>
            </p:cNvPr>
            <p:cNvSpPr txBox="1"/>
            <p:nvPr/>
          </p:nvSpPr>
          <p:spPr>
            <a:xfrm>
              <a:off x="1323818" y="2040664"/>
              <a:ext cx="2526856" cy="369332"/>
            </a:xfrm>
            <a:prstGeom prst="rect">
              <a:avLst/>
            </a:prstGeom>
            <a:noFill/>
          </p:spPr>
          <p:txBody>
            <a:bodyPr wrap="square" rtlCol="0">
              <a:spAutoFit/>
            </a:bodyPr>
            <a:lstStyle/>
            <a:p>
              <a:r>
                <a:rPr lang="en-US" dirty="0"/>
                <a:t>Streaming Data (audio signal) </a:t>
              </a:r>
              <a:endParaRPr lang="en-US" sz="1400" dirty="0"/>
            </a:p>
          </p:txBody>
        </p:sp>
        <p:cxnSp>
          <p:nvCxnSpPr>
            <p:cNvPr id="83" name="Straight Arrow Connector 82">
              <a:extLst>
                <a:ext uri="{FF2B5EF4-FFF2-40B4-BE49-F238E27FC236}">
                  <a16:creationId xmlns:a16="http://schemas.microsoft.com/office/drawing/2014/main" id="{8648F56C-1D44-4291-B525-1F25CCD0AD80}"/>
                </a:ext>
              </a:extLst>
            </p:cNvPr>
            <p:cNvCxnSpPr>
              <a:cxnSpLocks/>
            </p:cNvCxnSpPr>
            <p:nvPr/>
          </p:nvCxnSpPr>
          <p:spPr>
            <a:xfrm>
              <a:off x="1357678" y="2051336"/>
              <a:ext cx="476638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2" name="Straight Arrow Connector 91">
            <a:extLst>
              <a:ext uri="{FF2B5EF4-FFF2-40B4-BE49-F238E27FC236}">
                <a16:creationId xmlns:a16="http://schemas.microsoft.com/office/drawing/2014/main" id="{EC79FCF6-FD50-4F00-824D-2E8768BC449D}"/>
              </a:ext>
            </a:extLst>
          </p:cNvPr>
          <p:cNvCxnSpPr>
            <a:cxnSpLocks/>
          </p:cNvCxnSpPr>
          <p:nvPr/>
        </p:nvCxnSpPr>
        <p:spPr>
          <a:xfrm flipV="1">
            <a:off x="2739431" y="2791159"/>
            <a:ext cx="740553" cy="6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63FE86E-D9CE-492A-BF89-D419D5AF45E0}"/>
              </a:ext>
            </a:extLst>
          </p:cNvPr>
          <p:cNvCxnSpPr>
            <a:cxnSpLocks/>
          </p:cNvCxnSpPr>
          <p:nvPr/>
        </p:nvCxnSpPr>
        <p:spPr>
          <a:xfrm flipH="1">
            <a:off x="2720950" y="2615039"/>
            <a:ext cx="7405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C97A799-F828-4700-8EE5-3409FED932CB}"/>
              </a:ext>
            </a:extLst>
          </p:cNvPr>
          <p:cNvCxnSpPr>
            <a:cxnSpLocks/>
          </p:cNvCxnSpPr>
          <p:nvPr/>
        </p:nvCxnSpPr>
        <p:spPr>
          <a:xfrm flipV="1">
            <a:off x="4313190" y="2793598"/>
            <a:ext cx="740553" cy="6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00B7ADCA-0B91-4433-A091-9A8385ABBA82}"/>
              </a:ext>
            </a:extLst>
          </p:cNvPr>
          <p:cNvCxnSpPr>
            <a:cxnSpLocks/>
          </p:cNvCxnSpPr>
          <p:nvPr/>
        </p:nvCxnSpPr>
        <p:spPr>
          <a:xfrm flipH="1">
            <a:off x="4294709" y="2617478"/>
            <a:ext cx="7405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E67E67C-88AA-45BE-9B91-01F3FCC77683}"/>
              </a:ext>
            </a:extLst>
          </p:cNvPr>
          <p:cNvCxnSpPr>
            <a:cxnSpLocks/>
          </p:cNvCxnSpPr>
          <p:nvPr/>
        </p:nvCxnSpPr>
        <p:spPr>
          <a:xfrm flipV="1">
            <a:off x="5869278" y="2764894"/>
            <a:ext cx="740553" cy="6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9AB7673-BD1D-489E-A8BD-5776748127A8}"/>
              </a:ext>
            </a:extLst>
          </p:cNvPr>
          <p:cNvCxnSpPr>
            <a:cxnSpLocks/>
          </p:cNvCxnSpPr>
          <p:nvPr/>
        </p:nvCxnSpPr>
        <p:spPr>
          <a:xfrm flipH="1">
            <a:off x="5850797" y="2588774"/>
            <a:ext cx="7405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下箭头 1">
            <a:extLst>
              <a:ext uri="{FF2B5EF4-FFF2-40B4-BE49-F238E27FC236}">
                <a16:creationId xmlns:a16="http://schemas.microsoft.com/office/drawing/2014/main" id="{17712C81-C385-46CC-9552-72F33AD601AD}"/>
              </a:ext>
            </a:extLst>
          </p:cNvPr>
          <p:cNvSpPr/>
          <p:nvPr/>
        </p:nvSpPr>
        <p:spPr>
          <a:xfrm rot="16200000">
            <a:off x="7949554" y="2281658"/>
            <a:ext cx="268941" cy="814809"/>
          </a:xfrm>
          <a:prstGeom prst="down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0786BD28-D2EB-4C9D-A724-7716DBF55BE3}"/>
              </a:ext>
            </a:extLst>
          </p:cNvPr>
          <p:cNvSpPr/>
          <p:nvPr/>
        </p:nvSpPr>
        <p:spPr>
          <a:xfrm>
            <a:off x="7813996" y="1176800"/>
            <a:ext cx="4260783" cy="764217"/>
          </a:xfrm>
          <a:prstGeom prst="rect">
            <a:avLst/>
          </a:prstGeom>
          <a:solidFill>
            <a:schemeClr val="bg2">
              <a:lumMod val="20000"/>
              <a:lumOff val="80000"/>
            </a:schemeClr>
          </a:solidFill>
        </p:spPr>
        <p:txBody>
          <a:bodyPr vert="horz" lIns="91440" tIns="45720" rIns="91440" bIns="45720" rtlCol="0">
            <a:normAutofit/>
          </a:bodyPr>
          <a:lstStyle/>
          <a:p>
            <a:pPr fontAlgn="base">
              <a:lnSpc>
                <a:spcPct val="105000"/>
              </a:lnSpc>
              <a:spcBef>
                <a:spcPct val="20000"/>
              </a:spcBef>
              <a:spcAft>
                <a:spcPct val="0"/>
              </a:spcAft>
              <a:buClr>
                <a:schemeClr val="accent1"/>
              </a:buClr>
            </a:pPr>
            <a:r>
              <a:rPr lang="en-US" altLang="zh-CN" sz="2000" kern="0" dirty="0">
                <a:solidFill>
                  <a:schemeClr val="tx1">
                    <a:lumMod val="85000"/>
                    <a:lumOff val="15000"/>
                  </a:schemeClr>
                </a:solidFill>
                <a:latin typeface="+mj-lt"/>
                <a:ea typeface="Verdana" panose="020B0604030504040204" pitchFamily="34" charset="0"/>
                <a:cs typeface="Verdana" panose="020B0604030504040204" pitchFamily="34" charset="0"/>
              </a:rPr>
              <a:t>The prediction is </a:t>
            </a:r>
            <a:r>
              <a:rPr lang="en-US" altLang="zh-CN" sz="2000" b="1" kern="0" dirty="0">
                <a:solidFill>
                  <a:srgbClr val="FF0000"/>
                </a:solidFill>
                <a:latin typeface="+mj-lt"/>
                <a:ea typeface="Verdana" panose="020B0604030504040204" pitchFamily="34" charset="0"/>
                <a:cs typeface="Verdana" panose="020B0604030504040204" pitchFamily="34" charset="0"/>
              </a:rPr>
              <a:t>not reliable </a:t>
            </a:r>
            <a:r>
              <a:rPr lang="en-US" altLang="zh-CN" sz="2000" kern="0" dirty="0">
                <a:solidFill>
                  <a:schemeClr val="tx1">
                    <a:lumMod val="85000"/>
                    <a:lumOff val="15000"/>
                  </a:schemeClr>
                </a:solidFill>
                <a:latin typeface="+mj-lt"/>
                <a:ea typeface="Verdana" panose="020B0604030504040204" pitchFamily="34" charset="0"/>
                <a:cs typeface="Verdana" panose="020B0604030504040204" pitchFamily="34" charset="0"/>
              </a:rPr>
              <a:t>at the early stage</a:t>
            </a:r>
            <a:endParaRPr lang="en-US" altLang="en-US" sz="2000" kern="0" dirty="0">
              <a:solidFill>
                <a:schemeClr val="tx1">
                  <a:lumMod val="85000"/>
                  <a:lumOff val="15000"/>
                </a:schemeClr>
              </a:solidFill>
              <a:latin typeface="+mj-lt"/>
              <a:ea typeface="Verdana" panose="020B0604030504040204" pitchFamily="34" charset="0"/>
              <a:cs typeface="Verdana" panose="020B0604030504040204" pitchFamily="34" charset="0"/>
            </a:endParaRPr>
          </a:p>
        </p:txBody>
      </p:sp>
      <p:sp>
        <p:nvSpPr>
          <p:cNvPr id="80" name="Rectangle 79">
            <a:extLst>
              <a:ext uri="{FF2B5EF4-FFF2-40B4-BE49-F238E27FC236}">
                <a16:creationId xmlns:a16="http://schemas.microsoft.com/office/drawing/2014/main" id="{195A87BD-ADE0-4EB9-8A37-3F7E6261E495}"/>
              </a:ext>
            </a:extLst>
          </p:cNvPr>
          <p:cNvSpPr/>
          <p:nvPr/>
        </p:nvSpPr>
        <p:spPr>
          <a:xfrm>
            <a:off x="4659993" y="1580464"/>
            <a:ext cx="1913857" cy="398878"/>
          </a:xfrm>
          <a:prstGeom prst="rect">
            <a:avLst/>
          </a:prstGeom>
          <a:noFill/>
          <a:ln w="19050">
            <a:solidFill>
              <a:schemeClr val="tx1"/>
            </a:solidFill>
            <a:prstDash val="sysDash"/>
          </a:ln>
        </p:spPr>
        <p:txBody>
          <a:bodyPr vert="horz" lIns="91440" tIns="45720" rIns="91440" bIns="45720" rtlCol="0">
            <a:normAutofit/>
          </a:bodyPr>
          <a:lstStyle/>
          <a:p>
            <a:pPr fontAlgn="base">
              <a:lnSpc>
                <a:spcPct val="105000"/>
              </a:lnSpc>
              <a:spcBef>
                <a:spcPct val="20000"/>
              </a:spcBef>
              <a:spcAft>
                <a:spcPct val="0"/>
              </a:spcAft>
              <a:buClr>
                <a:schemeClr val="accent1"/>
              </a:buClr>
            </a:pPr>
            <a:r>
              <a:rPr lang="en-US" altLang="zh-CN" sz="2000" kern="0" dirty="0">
                <a:solidFill>
                  <a:schemeClr val="tx1">
                    <a:lumMod val="85000"/>
                    <a:lumOff val="15000"/>
                  </a:schemeClr>
                </a:solidFill>
                <a:latin typeface="+mj-lt"/>
                <a:ea typeface="Verdana" panose="020B0604030504040204" pitchFamily="34" charset="0"/>
                <a:cs typeface="Verdana" panose="020B0604030504040204" pitchFamily="34" charset="0"/>
              </a:rPr>
              <a:t>Baseline Model</a:t>
            </a:r>
            <a:endParaRPr lang="en-US" altLang="en-US" sz="2000" kern="0" dirty="0">
              <a:solidFill>
                <a:schemeClr val="tx1">
                  <a:lumMod val="85000"/>
                  <a:lumOff val="15000"/>
                </a:schemeClr>
              </a:solidFill>
              <a:latin typeface="+mj-lt"/>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BB14860D-909B-41C9-9926-38A3030ADCD4}"/>
              </a:ext>
            </a:extLst>
          </p:cNvPr>
          <p:cNvSpPr/>
          <p:nvPr/>
        </p:nvSpPr>
        <p:spPr bwMode="auto">
          <a:xfrm>
            <a:off x="341451" y="1140606"/>
            <a:ext cx="7247114" cy="3213710"/>
          </a:xfrm>
          <a:prstGeom prst="rect">
            <a:avLst/>
          </a:prstGeom>
          <a:noFill/>
          <a:ln w="19050">
            <a:solidFill>
              <a:schemeClr val="tx1"/>
            </a:solidFill>
            <a:prstDash val="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0">
              <a:solidFill>
                <a:schemeClr val="bg1"/>
              </a:solidFill>
              <a:latin typeface="+mj-ea"/>
              <a:ea typeface="+mj-ea"/>
            </a:endParaRPr>
          </a:p>
        </p:txBody>
      </p:sp>
      <p:sp>
        <p:nvSpPr>
          <p:cNvPr id="62" name="TextBox 61">
            <a:extLst>
              <a:ext uri="{FF2B5EF4-FFF2-40B4-BE49-F238E27FC236}">
                <a16:creationId xmlns:a16="http://schemas.microsoft.com/office/drawing/2014/main" id="{FD93BE2A-17CE-4ABC-87EF-6C4673B27129}"/>
              </a:ext>
            </a:extLst>
          </p:cNvPr>
          <p:cNvSpPr txBox="1"/>
          <p:nvPr/>
        </p:nvSpPr>
        <p:spPr>
          <a:xfrm>
            <a:off x="3107112" y="5337955"/>
            <a:ext cx="882233" cy="461665"/>
          </a:xfrm>
          <a:prstGeom prst="rect">
            <a:avLst/>
          </a:prstGeom>
          <a:noFill/>
        </p:spPr>
        <p:txBody>
          <a:bodyPr wrap="square" rtlCol="0">
            <a:spAutoFit/>
          </a:bodyPr>
          <a:lstStyle/>
          <a:p>
            <a:pPr algn="ctr"/>
            <a:r>
              <a:rPr lang="en-US" altLang="zh-CN" sz="2400" b="1" dirty="0"/>
              <a:t>… …</a:t>
            </a:r>
            <a:endParaRPr lang="en-US" sz="2400" b="1" dirty="0"/>
          </a:p>
        </p:txBody>
      </p:sp>
      <p:cxnSp>
        <p:nvCxnSpPr>
          <p:cNvPr id="4" name="Straight Connector 3">
            <a:extLst>
              <a:ext uri="{FF2B5EF4-FFF2-40B4-BE49-F238E27FC236}">
                <a16:creationId xmlns:a16="http://schemas.microsoft.com/office/drawing/2014/main" id="{24E05CAB-A12A-46A1-930A-20BF32CB7FA6}"/>
              </a:ext>
            </a:extLst>
          </p:cNvPr>
          <p:cNvCxnSpPr/>
          <p:nvPr/>
        </p:nvCxnSpPr>
        <p:spPr bwMode="auto">
          <a:xfrm>
            <a:off x="1379215" y="5873572"/>
            <a:ext cx="0" cy="485345"/>
          </a:xfrm>
          <a:prstGeom prst="line">
            <a:avLst/>
          </a:prstGeom>
          <a:solidFill>
            <a:schemeClr val="bg1"/>
          </a:solidFill>
          <a:ln w="28575" cap="flat" cmpd="sng" algn="ctr">
            <a:solidFill>
              <a:srgbClr val="FF0000"/>
            </a:solidFill>
            <a:prstDash val="sysDash"/>
            <a:round/>
            <a:headEnd type="none" w="med" len="med"/>
            <a:tailEnd type="non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4" name="Left Brace 13">
            <a:extLst>
              <a:ext uri="{FF2B5EF4-FFF2-40B4-BE49-F238E27FC236}">
                <a16:creationId xmlns:a16="http://schemas.microsoft.com/office/drawing/2014/main" id="{6B2D261E-819B-42E1-867E-0CB706A4D145}"/>
              </a:ext>
            </a:extLst>
          </p:cNvPr>
          <p:cNvSpPr/>
          <p:nvPr/>
        </p:nvSpPr>
        <p:spPr bwMode="auto">
          <a:xfrm rot="5400000">
            <a:off x="656494" y="5096910"/>
            <a:ext cx="302125" cy="1143303"/>
          </a:xfrm>
          <a:prstGeom prst="leftBrace">
            <a:avLst>
              <a:gd name="adj1" fmla="val 41061"/>
              <a:gd name="adj2" fmla="val 60193"/>
            </a:avLst>
          </a:prstGeom>
          <a:solidFill>
            <a:schemeClr val="bg1"/>
          </a:solidFill>
          <a:ln w="19050" cap="flat" cmpd="sng" algn="ctr">
            <a:solidFill>
              <a:schemeClr val="accent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lang="en-US"/>
          </a:p>
        </p:txBody>
      </p:sp>
      <p:cxnSp>
        <p:nvCxnSpPr>
          <p:cNvPr id="16" name="Straight Arrow Connector 15">
            <a:extLst>
              <a:ext uri="{FF2B5EF4-FFF2-40B4-BE49-F238E27FC236}">
                <a16:creationId xmlns:a16="http://schemas.microsoft.com/office/drawing/2014/main" id="{30181C18-BC77-40C9-8E67-B36C57425228}"/>
              </a:ext>
            </a:extLst>
          </p:cNvPr>
          <p:cNvCxnSpPr/>
          <p:nvPr/>
        </p:nvCxnSpPr>
        <p:spPr bwMode="auto">
          <a:xfrm flipV="1">
            <a:off x="697249" y="5190682"/>
            <a:ext cx="0" cy="306069"/>
          </a:xfrm>
          <a:prstGeom prst="straightConnector1">
            <a:avLst/>
          </a:prstGeom>
          <a:solidFill>
            <a:schemeClr val="bg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71" name="TextBox 70">
            <a:extLst>
              <a:ext uri="{FF2B5EF4-FFF2-40B4-BE49-F238E27FC236}">
                <a16:creationId xmlns:a16="http://schemas.microsoft.com/office/drawing/2014/main" id="{B1DFF27B-FCC6-41E6-A19D-6233BAD1F5A0}"/>
              </a:ext>
            </a:extLst>
          </p:cNvPr>
          <p:cNvSpPr txBox="1"/>
          <p:nvPr/>
        </p:nvSpPr>
        <p:spPr>
          <a:xfrm>
            <a:off x="1045928" y="4743380"/>
            <a:ext cx="2063779" cy="369332"/>
          </a:xfrm>
          <a:prstGeom prst="rect">
            <a:avLst/>
          </a:prstGeom>
          <a:noFill/>
        </p:spPr>
        <p:txBody>
          <a:bodyPr wrap="square" rtlCol="0">
            <a:spAutoFit/>
          </a:bodyPr>
          <a:lstStyle/>
          <a:p>
            <a:pPr algn="ctr" fontAlgn="base"/>
            <a:r>
              <a:rPr kumimoji="1" lang="en-US" b="1" dirty="0">
                <a:solidFill>
                  <a:schemeClr val="tx1">
                    <a:lumMod val="85000"/>
                    <a:lumOff val="15000"/>
                  </a:schemeClr>
                </a:solidFill>
                <a:latin typeface="Times New Roman" panose="02020603050405020304" pitchFamily="18" charset="0"/>
                <a:cs typeface="Times New Roman" panose="02020603050405020304" pitchFamily="18" charset="0"/>
              </a:rPr>
              <a:t>Fourier transform</a:t>
            </a:r>
          </a:p>
        </p:txBody>
      </p:sp>
      <p:cxnSp>
        <p:nvCxnSpPr>
          <p:cNvPr id="76" name="Straight Connector 75">
            <a:extLst>
              <a:ext uri="{FF2B5EF4-FFF2-40B4-BE49-F238E27FC236}">
                <a16:creationId xmlns:a16="http://schemas.microsoft.com/office/drawing/2014/main" id="{5ACE90E6-E6FD-4839-B9DB-3F49173E7347}"/>
              </a:ext>
            </a:extLst>
          </p:cNvPr>
          <p:cNvCxnSpPr/>
          <p:nvPr/>
        </p:nvCxnSpPr>
        <p:spPr bwMode="auto">
          <a:xfrm>
            <a:off x="2884664" y="5863490"/>
            <a:ext cx="0" cy="485345"/>
          </a:xfrm>
          <a:prstGeom prst="line">
            <a:avLst/>
          </a:prstGeom>
          <a:solidFill>
            <a:schemeClr val="bg1"/>
          </a:solidFill>
          <a:ln w="28575" cap="flat" cmpd="sng" algn="ctr">
            <a:solidFill>
              <a:srgbClr val="FF0000"/>
            </a:solidFill>
            <a:prstDash val="sysDash"/>
            <a:round/>
            <a:headEnd type="none" w="med" len="med"/>
            <a:tailEnd type="non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78" name="Straight Connector 77">
            <a:extLst>
              <a:ext uri="{FF2B5EF4-FFF2-40B4-BE49-F238E27FC236}">
                <a16:creationId xmlns:a16="http://schemas.microsoft.com/office/drawing/2014/main" id="{2FD379A7-8A65-4315-B375-2F1BE97189A3}"/>
              </a:ext>
            </a:extLst>
          </p:cNvPr>
          <p:cNvCxnSpPr/>
          <p:nvPr/>
        </p:nvCxnSpPr>
        <p:spPr bwMode="auto">
          <a:xfrm>
            <a:off x="6464168" y="5862900"/>
            <a:ext cx="0" cy="485345"/>
          </a:xfrm>
          <a:prstGeom prst="line">
            <a:avLst/>
          </a:prstGeom>
          <a:solidFill>
            <a:schemeClr val="bg1"/>
          </a:solidFill>
          <a:ln w="28575" cap="flat" cmpd="sng" algn="ctr">
            <a:solidFill>
              <a:srgbClr val="FF0000"/>
            </a:solidFill>
            <a:prstDash val="sysDash"/>
            <a:round/>
            <a:headEnd type="none" w="med" len="med"/>
            <a:tailEnd type="non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21" name="Picture 20">
            <a:extLst>
              <a:ext uri="{FF2B5EF4-FFF2-40B4-BE49-F238E27FC236}">
                <a16:creationId xmlns:a16="http://schemas.microsoft.com/office/drawing/2014/main" id="{01EF98FD-9048-4DA7-9D65-AE181D9E6625}"/>
              </a:ext>
            </a:extLst>
          </p:cNvPr>
          <p:cNvPicPr>
            <a:picLocks noChangeAspect="1"/>
          </p:cNvPicPr>
          <p:nvPr/>
        </p:nvPicPr>
        <p:blipFill>
          <a:blip r:embed="rId17"/>
          <a:stretch>
            <a:fillRect/>
          </a:stretch>
        </p:blipFill>
        <p:spPr>
          <a:xfrm>
            <a:off x="354984" y="4659601"/>
            <a:ext cx="733425" cy="466725"/>
          </a:xfrm>
          <a:prstGeom prst="rect">
            <a:avLst/>
          </a:prstGeom>
        </p:spPr>
      </p:pic>
      <p:cxnSp>
        <p:nvCxnSpPr>
          <p:cNvPr id="84" name="Straight Arrow Connector 83">
            <a:extLst>
              <a:ext uri="{FF2B5EF4-FFF2-40B4-BE49-F238E27FC236}">
                <a16:creationId xmlns:a16="http://schemas.microsoft.com/office/drawing/2014/main" id="{394D6BFA-F233-4197-A032-01FE943C22C6}"/>
              </a:ext>
            </a:extLst>
          </p:cNvPr>
          <p:cNvCxnSpPr/>
          <p:nvPr/>
        </p:nvCxnSpPr>
        <p:spPr bwMode="auto">
          <a:xfrm flipV="1">
            <a:off x="721696" y="4353532"/>
            <a:ext cx="0" cy="306069"/>
          </a:xfrm>
          <a:prstGeom prst="straightConnector1">
            <a:avLst/>
          </a:prstGeom>
          <a:solidFill>
            <a:schemeClr val="bg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85" name="Left Brace 84">
            <a:extLst>
              <a:ext uri="{FF2B5EF4-FFF2-40B4-BE49-F238E27FC236}">
                <a16:creationId xmlns:a16="http://schemas.microsoft.com/office/drawing/2014/main" id="{A2A36EB1-2176-401D-A933-13F65F9A78F4}"/>
              </a:ext>
            </a:extLst>
          </p:cNvPr>
          <p:cNvSpPr/>
          <p:nvPr/>
        </p:nvSpPr>
        <p:spPr bwMode="auto">
          <a:xfrm rot="5400000">
            <a:off x="6898046" y="5113884"/>
            <a:ext cx="302125" cy="1143300"/>
          </a:xfrm>
          <a:prstGeom prst="leftBrace">
            <a:avLst>
              <a:gd name="adj1" fmla="val 41061"/>
              <a:gd name="adj2" fmla="val 55488"/>
            </a:avLst>
          </a:prstGeom>
          <a:solidFill>
            <a:schemeClr val="bg1"/>
          </a:solidFill>
          <a:ln w="19050" cap="flat" cmpd="sng" algn="ctr">
            <a:solidFill>
              <a:schemeClr val="accent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lang="en-US"/>
          </a:p>
        </p:txBody>
      </p:sp>
      <p:cxnSp>
        <p:nvCxnSpPr>
          <p:cNvPr id="86" name="Straight Arrow Connector 85">
            <a:extLst>
              <a:ext uri="{FF2B5EF4-FFF2-40B4-BE49-F238E27FC236}">
                <a16:creationId xmlns:a16="http://schemas.microsoft.com/office/drawing/2014/main" id="{1161AFD4-FA45-4546-8F3F-A2DF1FE2B7DE}"/>
              </a:ext>
            </a:extLst>
          </p:cNvPr>
          <p:cNvCxnSpPr/>
          <p:nvPr/>
        </p:nvCxnSpPr>
        <p:spPr bwMode="auto">
          <a:xfrm flipV="1">
            <a:off x="6985507" y="5190682"/>
            <a:ext cx="0" cy="306069"/>
          </a:xfrm>
          <a:prstGeom prst="straightConnector1">
            <a:avLst/>
          </a:prstGeom>
          <a:solidFill>
            <a:schemeClr val="bg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8" name="Straight Arrow Connector 87">
            <a:extLst>
              <a:ext uri="{FF2B5EF4-FFF2-40B4-BE49-F238E27FC236}">
                <a16:creationId xmlns:a16="http://schemas.microsoft.com/office/drawing/2014/main" id="{0698F041-FD6C-45FD-B6DC-8A308728BDED}"/>
              </a:ext>
            </a:extLst>
          </p:cNvPr>
          <p:cNvCxnSpPr/>
          <p:nvPr/>
        </p:nvCxnSpPr>
        <p:spPr bwMode="auto">
          <a:xfrm flipV="1">
            <a:off x="7009954" y="4389392"/>
            <a:ext cx="0" cy="306069"/>
          </a:xfrm>
          <a:prstGeom prst="straightConnector1">
            <a:avLst/>
          </a:prstGeom>
          <a:solidFill>
            <a:schemeClr val="bg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34" name="Picture 33">
            <a:extLst>
              <a:ext uri="{FF2B5EF4-FFF2-40B4-BE49-F238E27FC236}">
                <a16:creationId xmlns:a16="http://schemas.microsoft.com/office/drawing/2014/main" id="{F2399F50-4FE1-43EF-9D45-AF285F9818C1}"/>
              </a:ext>
            </a:extLst>
          </p:cNvPr>
          <p:cNvPicPr>
            <a:picLocks noChangeAspect="1"/>
          </p:cNvPicPr>
          <p:nvPr/>
        </p:nvPicPr>
        <p:blipFill>
          <a:blip r:embed="rId18"/>
          <a:stretch>
            <a:fillRect/>
          </a:stretch>
        </p:blipFill>
        <p:spPr>
          <a:xfrm>
            <a:off x="6641861" y="4701803"/>
            <a:ext cx="791838" cy="461906"/>
          </a:xfrm>
          <a:prstGeom prst="rect">
            <a:avLst/>
          </a:prstGeom>
        </p:spPr>
      </p:pic>
      <p:sp>
        <p:nvSpPr>
          <p:cNvPr id="77" name="Rectangle 76">
            <a:extLst>
              <a:ext uri="{FF2B5EF4-FFF2-40B4-BE49-F238E27FC236}">
                <a16:creationId xmlns:a16="http://schemas.microsoft.com/office/drawing/2014/main" id="{35BF358E-FD31-4E28-A516-95331F92E0DC}"/>
              </a:ext>
            </a:extLst>
          </p:cNvPr>
          <p:cNvSpPr/>
          <p:nvPr/>
        </p:nvSpPr>
        <p:spPr>
          <a:xfrm>
            <a:off x="0" y="4635084"/>
            <a:ext cx="12192000" cy="2080121"/>
          </a:xfrm>
          <a:prstGeom prst="rect">
            <a:avLst/>
          </a:prstGeom>
          <a:solidFill>
            <a:schemeClr val="accent6">
              <a:lumMod val="40000"/>
              <a:lumOff val="60000"/>
            </a:schemeClr>
          </a:solidFill>
        </p:spPr>
        <p:txBody>
          <a:bodyPr vert="horz" lIns="91440" tIns="45720" rIns="91440" bIns="45720" rtlCol="0" anchor="t">
            <a:normAutofit/>
          </a:bodyPr>
          <a:lstStyle/>
          <a:p>
            <a:pPr algn="ctr" fontAlgn="base">
              <a:lnSpc>
                <a:spcPct val="105000"/>
              </a:lnSpc>
              <a:spcBef>
                <a:spcPct val="20000"/>
              </a:spcBef>
              <a:spcAft>
                <a:spcPct val="0"/>
              </a:spcAft>
              <a:buClr>
                <a:srgbClr val="1E32A5"/>
              </a:buClr>
            </a:pPr>
            <a:endParaRPr lang="en-US" altLang="zh-CN" sz="900" b="1" kern="0" dirty="0">
              <a:solidFill>
                <a:schemeClr val="tx1">
                  <a:lumMod val="85000"/>
                  <a:lumOff val="15000"/>
                </a:schemeClr>
              </a:solidFill>
              <a:latin typeface="+mj-lt"/>
              <a:ea typeface="Verdana"/>
              <a:cs typeface="Verdana" panose="020B0604030504040204" pitchFamily="34" charset="0"/>
            </a:endParaRPr>
          </a:p>
          <a:p>
            <a:pPr algn="ctr">
              <a:lnSpc>
                <a:spcPct val="105000"/>
              </a:lnSpc>
              <a:spcBef>
                <a:spcPct val="20000"/>
              </a:spcBef>
              <a:spcAft>
                <a:spcPct val="0"/>
              </a:spcAft>
            </a:pPr>
            <a:r>
              <a:rPr lang="en-US" altLang="zh-CN" sz="4000" b="1" kern="0">
                <a:solidFill>
                  <a:schemeClr val="tx1">
                    <a:lumMod val="85000"/>
                    <a:lumOff val="15000"/>
                  </a:schemeClr>
                </a:solidFill>
                <a:latin typeface="+mj-lt"/>
                <a:ea typeface="Verdana"/>
                <a:cs typeface="Verdana" panose="020B0604030504040204" pitchFamily="34" charset="0"/>
              </a:rPr>
              <a:t>We consider </a:t>
            </a:r>
            <a:r>
              <a:rPr lang="en-US" altLang="zh-CN" sz="4000" b="1" kern="0" dirty="0">
                <a:solidFill>
                  <a:srgbClr val="FF0000"/>
                </a:solidFill>
                <a:latin typeface="+mj-lt"/>
                <a:ea typeface="Verdana"/>
                <a:cs typeface="Verdana" panose="020B0604030504040204" pitchFamily="34" charset="0"/>
              </a:rPr>
              <a:t>Evidential Uncertainty </a:t>
            </a:r>
            <a:r>
              <a:rPr lang="en-US" altLang="zh-CN" sz="4000" b="1" kern="0" dirty="0">
                <a:solidFill>
                  <a:schemeClr val="tx1">
                    <a:lumMod val="85000"/>
                    <a:lumOff val="15000"/>
                  </a:schemeClr>
                </a:solidFill>
                <a:latin typeface="+mj-lt"/>
                <a:ea typeface="Verdana"/>
                <a:cs typeface="Verdana" panose="020B0604030504040204" pitchFamily="34" charset="0"/>
              </a:rPr>
              <a:t>to improve the performance of early sound event detection!</a:t>
            </a:r>
            <a:endParaRPr lang="en-US" altLang="en-US" sz="4000" b="1" kern="0">
              <a:solidFill>
                <a:schemeClr val="tx1">
                  <a:lumMod val="85000"/>
                  <a:lumOff val="15000"/>
                </a:schemeClr>
              </a:solidFill>
              <a:latin typeface="+mj-lt"/>
              <a:ea typeface="Verdana"/>
              <a:cs typeface="Verdana" panose="020B0604030504040204" pitchFamily="34" charset="0"/>
            </a:endParaRPr>
          </a:p>
        </p:txBody>
      </p:sp>
      <p:pic>
        <p:nvPicPr>
          <p:cNvPr id="12" name="Picture 11">
            <a:extLst>
              <a:ext uri="{FF2B5EF4-FFF2-40B4-BE49-F238E27FC236}">
                <a16:creationId xmlns:a16="http://schemas.microsoft.com/office/drawing/2014/main" id="{E321C0E3-8530-4FEE-8D68-95585729CBA9}"/>
              </a:ext>
            </a:extLst>
          </p:cNvPr>
          <p:cNvPicPr>
            <a:picLocks noChangeAspect="1"/>
          </p:cNvPicPr>
          <p:nvPr/>
        </p:nvPicPr>
        <p:blipFill>
          <a:blip r:embed="rId19"/>
          <a:stretch>
            <a:fillRect/>
          </a:stretch>
        </p:blipFill>
        <p:spPr>
          <a:xfrm>
            <a:off x="8525236" y="1979342"/>
            <a:ext cx="3514935" cy="2653370"/>
          </a:xfrm>
          <a:prstGeom prst="rect">
            <a:avLst/>
          </a:prstGeom>
        </p:spPr>
      </p:pic>
      <p:sp>
        <p:nvSpPr>
          <p:cNvPr id="87" name="TextBox 86">
            <a:extLst>
              <a:ext uri="{FF2B5EF4-FFF2-40B4-BE49-F238E27FC236}">
                <a16:creationId xmlns:a16="http://schemas.microsoft.com/office/drawing/2014/main" id="{38A88DAA-199D-4F45-8861-B9B21297CD11}"/>
              </a:ext>
            </a:extLst>
          </p:cNvPr>
          <p:cNvSpPr txBox="1"/>
          <p:nvPr/>
        </p:nvSpPr>
        <p:spPr>
          <a:xfrm>
            <a:off x="9595403" y="2314150"/>
            <a:ext cx="1344814" cy="461665"/>
          </a:xfrm>
          <a:prstGeom prst="rect">
            <a:avLst/>
          </a:prstGeom>
          <a:solidFill>
            <a:schemeClr val="accent1">
              <a:lumMod val="20000"/>
              <a:lumOff val="80000"/>
            </a:schemeClr>
          </a:solidFill>
        </p:spPr>
        <p:txBody>
          <a:bodyPr wrap="square" rtlCol="0">
            <a:spAutoFit/>
          </a:bodyPr>
          <a:lstStyle/>
          <a:p>
            <a:pPr algn="ctr"/>
            <a:r>
              <a:rPr lang="en-US" sz="1200" dirty="0"/>
              <a:t>Prediction with</a:t>
            </a:r>
          </a:p>
          <a:p>
            <a:pPr algn="ctr"/>
            <a:r>
              <a:rPr lang="en-US" sz="1200" b="1" dirty="0">
                <a:solidFill>
                  <a:srgbClr val="FF0000"/>
                </a:solidFill>
                <a:cs typeface="Times New Roman" panose="02020603050405020304" pitchFamily="18" charset="0"/>
              </a:rPr>
              <a:t>overconfidence</a:t>
            </a:r>
          </a:p>
        </p:txBody>
      </p:sp>
      <p:cxnSp>
        <p:nvCxnSpPr>
          <p:cNvPr id="89" name="Straight Arrow Connector 88">
            <a:extLst>
              <a:ext uri="{FF2B5EF4-FFF2-40B4-BE49-F238E27FC236}">
                <a16:creationId xmlns:a16="http://schemas.microsoft.com/office/drawing/2014/main" id="{CB3AC812-4876-4E71-9203-9ECA515F2D38}"/>
              </a:ext>
            </a:extLst>
          </p:cNvPr>
          <p:cNvCxnSpPr>
            <a:cxnSpLocks/>
            <a:stCxn id="87" idx="1"/>
          </p:cNvCxnSpPr>
          <p:nvPr/>
        </p:nvCxnSpPr>
        <p:spPr>
          <a:xfrm flipH="1" flipV="1">
            <a:off x="9007723" y="2222297"/>
            <a:ext cx="587680" cy="322686"/>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40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7"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cxnSp>
        <p:nvCxnSpPr>
          <p:cNvPr id="29" name="直线连接符 28">
            <a:extLst>
              <a:ext uri="{FF2B5EF4-FFF2-40B4-BE49-F238E27FC236}">
                <a16:creationId xmlns:a16="http://schemas.microsoft.com/office/drawing/2014/main" id="{C0C976DF-6961-CD42-8E07-EF59CBC4C4CB}"/>
              </a:ext>
            </a:extLst>
          </p:cNvPr>
          <p:cNvCxnSpPr>
            <a:cxnSpLocks/>
          </p:cNvCxnSpPr>
          <p:nvPr/>
        </p:nvCxnSpPr>
        <p:spPr>
          <a:xfrm>
            <a:off x="521208" y="1088136"/>
            <a:ext cx="11066358"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0" name="Title 2">
            <a:extLst>
              <a:ext uri="{FF2B5EF4-FFF2-40B4-BE49-F238E27FC236}">
                <a16:creationId xmlns:a16="http://schemas.microsoft.com/office/drawing/2014/main" id="{DC775F1B-23FE-C343-88B0-AE8DD4C4E4DD}"/>
              </a:ext>
            </a:extLst>
          </p:cNvPr>
          <p:cNvSpPr txBox="1">
            <a:spLocks/>
          </p:cNvSpPr>
          <p:nvPr/>
        </p:nvSpPr>
        <p:spPr>
          <a:xfrm>
            <a:off x="521208" y="1201990"/>
            <a:ext cx="10191616" cy="357775"/>
          </a:xfrm>
          <a:prstGeom prst="rect">
            <a:avLst/>
          </a:prstGeom>
        </p:spPr>
        <p:txBody>
          <a:bodyPr vert="horz" lIns="68580" tIns="34290" rIns="68580" bIns="3429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1800" dirty="0">
                <a:latin typeface="Arial" panose="020B0604020202020204" pitchFamily="34" charset="0"/>
                <a:cs typeface="Arial" panose="020B0604020202020204" pitchFamily="34" charset="0"/>
              </a:rPr>
              <a:t>We obtain the empirical evidence of the test image from training set (most similar training images):   </a:t>
            </a:r>
          </a:p>
        </p:txBody>
      </p:sp>
      <p:pic>
        <p:nvPicPr>
          <p:cNvPr id="51" name="图片 13">
            <a:extLst>
              <a:ext uri="{FF2B5EF4-FFF2-40B4-BE49-F238E27FC236}">
                <a16:creationId xmlns:a16="http://schemas.microsoft.com/office/drawing/2014/main" id="{88678D10-306B-FD49-923B-461B4C484A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8812" y="1732705"/>
            <a:ext cx="802286" cy="534857"/>
          </a:xfrm>
          <a:prstGeom prst="rect">
            <a:avLst/>
          </a:prstGeom>
        </p:spPr>
      </p:pic>
      <p:pic>
        <p:nvPicPr>
          <p:cNvPr id="52" name="图片 15">
            <a:extLst>
              <a:ext uri="{FF2B5EF4-FFF2-40B4-BE49-F238E27FC236}">
                <a16:creationId xmlns:a16="http://schemas.microsoft.com/office/drawing/2014/main" id="{DCFFA59B-E8E1-BF48-BB9C-A2E9C5DB34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5992" y="1752361"/>
            <a:ext cx="940423" cy="552197"/>
          </a:xfrm>
          <a:prstGeom prst="rect">
            <a:avLst/>
          </a:prstGeom>
        </p:spPr>
      </p:pic>
      <p:pic>
        <p:nvPicPr>
          <p:cNvPr id="53" name="图片 17">
            <a:extLst>
              <a:ext uri="{FF2B5EF4-FFF2-40B4-BE49-F238E27FC236}">
                <a16:creationId xmlns:a16="http://schemas.microsoft.com/office/drawing/2014/main" id="{98339C3C-501B-984B-A1C1-ECB72B52EC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5138" y="1756916"/>
            <a:ext cx="540640" cy="564207"/>
          </a:xfrm>
          <a:prstGeom prst="rect">
            <a:avLst/>
          </a:prstGeom>
        </p:spPr>
      </p:pic>
      <p:sp>
        <p:nvSpPr>
          <p:cNvPr id="54" name="Title 2">
            <a:extLst>
              <a:ext uri="{FF2B5EF4-FFF2-40B4-BE49-F238E27FC236}">
                <a16:creationId xmlns:a16="http://schemas.microsoft.com/office/drawing/2014/main" id="{E9FF2166-749F-3E4A-89FD-7A2F628EA40F}"/>
              </a:ext>
            </a:extLst>
          </p:cNvPr>
          <p:cNvSpPr txBox="1">
            <a:spLocks/>
          </p:cNvSpPr>
          <p:nvPr/>
        </p:nvSpPr>
        <p:spPr>
          <a:xfrm>
            <a:off x="3693736" y="1675243"/>
            <a:ext cx="1887569" cy="399321"/>
          </a:xfrm>
          <a:prstGeom prst="rect">
            <a:avLst/>
          </a:prstGeom>
        </p:spPr>
        <p:txBody>
          <a:bodyPr vert="horz" lIns="68580" tIns="34290" rIns="68580" bIns="34290" rtlCol="0" anchor="t" anchorCtr="0">
            <a:no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1600" dirty="0">
                <a:latin typeface="Arial" panose="020B0604020202020204" pitchFamily="34" charset="0"/>
                <a:cs typeface="Arial" panose="020B0604020202020204" pitchFamily="34" charset="0"/>
              </a:rPr>
              <a:t>Empirical evidence:</a:t>
            </a:r>
          </a:p>
        </p:txBody>
      </p:sp>
      <mc:AlternateContent xmlns:mc="http://schemas.openxmlformats.org/markup-compatibility/2006" xmlns:a14="http://schemas.microsoft.com/office/drawing/2010/main">
        <mc:Choice Requires="a14">
          <p:sp>
            <p:nvSpPr>
              <p:cNvPr id="56" name="Title 2">
                <a:extLst>
                  <a:ext uri="{FF2B5EF4-FFF2-40B4-BE49-F238E27FC236}">
                    <a16:creationId xmlns:a16="http://schemas.microsoft.com/office/drawing/2014/main" id="{42AC0891-10B3-6047-8E36-98572D7A091A}"/>
                  </a:ext>
                </a:extLst>
              </p:cNvPr>
              <p:cNvSpPr txBox="1">
                <a:spLocks/>
              </p:cNvSpPr>
              <p:nvPr/>
            </p:nvSpPr>
            <p:spPr>
              <a:xfrm>
                <a:off x="5433882" y="2374363"/>
                <a:ext cx="1774289" cy="347058"/>
              </a:xfrm>
              <a:prstGeom prst="rect">
                <a:avLst/>
              </a:prstGeom>
            </p:spPr>
            <p:txBody>
              <a:bodyPr vert="horz" lIns="68580" tIns="34290" rIns="68580" bIns="34290" rtlCol="0" anchor="t" anchorCtr="0">
                <a:normAutofit fontScale="925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1500" dirty="0">
                    <a:latin typeface="Arial" panose="020B0604020202020204" pitchFamily="34" charset="0"/>
                    <a:cs typeface="Arial" panose="020B0604020202020204" pitchFamily="34" charset="0"/>
                  </a:rPr>
                  <a:t>Dog</a:t>
                </a:r>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a:t>
                </a:r>
                <a14:m>
                  <m:oMath xmlns:m="http://schemas.openxmlformats.org/officeDocument/2006/math">
                    <m:sSub>
                      <m:sSubPr>
                        <m:ctrlPr>
                          <a:rPr lang="en-US" altLang="zh-CN" sz="1500" i="1">
                            <a:latin typeface="Cambria Math" panose="02040503050406030204" pitchFamily="18" charset="0"/>
                            <a:cs typeface="Segoe UI Light" panose="020B0502040204020203" pitchFamily="34" charset="0"/>
                          </a:rPr>
                        </m:ctrlPr>
                      </m:sSubPr>
                      <m:e>
                        <m:r>
                          <a:rPr lang="en-US" altLang="zh-CN" sz="1500" i="1">
                            <a:latin typeface="Cambria Math" panose="02040503050406030204" pitchFamily="18" charset="0"/>
                            <a:cs typeface="Segoe UI Light" panose="020B0502040204020203" pitchFamily="34" charset="0"/>
                          </a:rPr>
                          <m:t>𝑒</m:t>
                        </m:r>
                      </m:e>
                      <m:sub>
                        <m:r>
                          <a:rPr lang="en-US" altLang="zh-CN" sz="1500" i="1">
                            <a:latin typeface="Cambria Math" panose="02040503050406030204" pitchFamily="18" charset="0"/>
                            <a:cs typeface="Segoe UI Light" panose="020B0502040204020203" pitchFamily="34" charset="0"/>
                          </a:rPr>
                          <m:t>1</m:t>
                        </m:r>
                      </m:sub>
                    </m:sSub>
                    <m:r>
                      <a:rPr lang="en-US" altLang="zh-CN" sz="1500" i="1">
                        <a:latin typeface="Cambria Math" panose="02040503050406030204" pitchFamily="18" charset="0"/>
                        <a:cs typeface="Segoe UI Light" panose="020B0502040204020203" pitchFamily="34" charset="0"/>
                      </a:rPr>
                      <m:t>=</m:t>
                    </m:r>
                    <m:r>
                      <a:rPr lang="en-US" altLang="zh-CN" sz="1500" b="0" i="1" smtClean="0">
                        <a:latin typeface="Cambria Math" panose="02040503050406030204" pitchFamily="18" charset="0"/>
                        <a:cs typeface="Segoe UI Light" panose="020B0502040204020203" pitchFamily="34" charset="0"/>
                      </a:rPr>
                      <m:t>3</m:t>
                    </m:r>
                  </m:oMath>
                </a14:m>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images)</a:t>
                </a:r>
              </a:p>
            </p:txBody>
          </p:sp>
        </mc:Choice>
        <mc:Fallback xmlns="">
          <p:sp>
            <p:nvSpPr>
              <p:cNvPr id="56" name="Title 2">
                <a:extLst>
                  <a:ext uri="{FF2B5EF4-FFF2-40B4-BE49-F238E27FC236}">
                    <a16:creationId xmlns:a16="http://schemas.microsoft.com/office/drawing/2014/main" id="{42AC0891-10B3-6047-8E36-98572D7A091A}"/>
                  </a:ext>
                </a:extLst>
              </p:cNvPr>
              <p:cNvSpPr txBox="1">
                <a:spLocks noRot="1" noChangeAspect="1" noMove="1" noResize="1" noEditPoints="1" noAdjustHandles="1" noChangeArrowheads="1" noChangeShapeType="1" noTextEdit="1"/>
              </p:cNvSpPr>
              <p:nvPr/>
            </p:nvSpPr>
            <p:spPr>
              <a:xfrm>
                <a:off x="5433882" y="2374363"/>
                <a:ext cx="1774289" cy="347058"/>
              </a:xfrm>
              <a:prstGeom prst="rect">
                <a:avLst/>
              </a:prstGeom>
              <a:blipFill>
                <a:blip r:embed="rId6"/>
                <a:stretch>
                  <a:fillRect l="-2128" t="-3448" r="-709"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itle 2">
                <a:extLst>
                  <a:ext uri="{FF2B5EF4-FFF2-40B4-BE49-F238E27FC236}">
                    <a16:creationId xmlns:a16="http://schemas.microsoft.com/office/drawing/2014/main" id="{2D854399-34A3-CA45-90B1-C03B7850BE36}"/>
                  </a:ext>
                </a:extLst>
              </p:cNvPr>
              <p:cNvSpPr txBox="1">
                <a:spLocks/>
              </p:cNvSpPr>
              <p:nvPr/>
            </p:nvSpPr>
            <p:spPr>
              <a:xfrm>
                <a:off x="7688113" y="2365606"/>
                <a:ext cx="1774289" cy="347058"/>
              </a:xfrm>
              <a:prstGeom prst="rect">
                <a:avLst/>
              </a:prstGeom>
            </p:spPr>
            <p:txBody>
              <a:bodyPr vert="horz" lIns="68580" tIns="34290" rIns="68580" bIns="3429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1500" dirty="0">
                    <a:latin typeface="Arial" panose="020B0604020202020204" pitchFamily="34" charset="0"/>
                    <a:cs typeface="Arial" panose="020B0604020202020204" pitchFamily="34" charset="0"/>
                  </a:rPr>
                  <a:t>Cat</a:t>
                </a:r>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a:t>
                </a:r>
                <a14:m>
                  <m:oMath xmlns:m="http://schemas.openxmlformats.org/officeDocument/2006/math">
                    <m:sSub>
                      <m:sSubPr>
                        <m:ctrlPr>
                          <a:rPr lang="en-US" altLang="zh-CN" sz="1500" i="1">
                            <a:latin typeface="Cambria Math" panose="02040503050406030204" pitchFamily="18" charset="0"/>
                            <a:cs typeface="Segoe UI Light" panose="020B0502040204020203" pitchFamily="34" charset="0"/>
                          </a:rPr>
                        </m:ctrlPr>
                      </m:sSubPr>
                      <m:e>
                        <m:r>
                          <a:rPr lang="en-US" altLang="zh-CN" sz="1500" i="1">
                            <a:latin typeface="Cambria Math" panose="02040503050406030204" pitchFamily="18" charset="0"/>
                            <a:cs typeface="Segoe UI Light" panose="020B0502040204020203" pitchFamily="34" charset="0"/>
                          </a:rPr>
                          <m:t>𝑒</m:t>
                        </m:r>
                      </m:e>
                      <m:sub>
                        <m:r>
                          <a:rPr lang="en-US" altLang="zh-CN" sz="1500" i="1">
                            <a:latin typeface="Cambria Math" panose="02040503050406030204" pitchFamily="18" charset="0"/>
                            <a:cs typeface="Segoe UI Light" panose="020B0502040204020203" pitchFamily="34" charset="0"/>
                          </a:rPr>
                          <m:t>2</m:t>
                        </m:r>
                      </m:sub>
                    </m:sSub>
                    <m:r>
                      <a:rPr lang="en-US" altLang="zh-CN" sz="1500" i="1">
                        <a:latin typeface="Cambria Math" panose="02040503050406030204" pitchFamily="18" charset="0"/>
                        <a:cs typeface="Segoe UI Light" panose="020B0502040204020203" pitchFamily="34" charset="0"/>
                      </a:rPr>
                      <m:t>=</m:t>
                    </m:r>
                    <m:r>
                      <a:rPr lang="en-US" altLang="zh-CN" sz="1500" b="0" i="0" smtClean="0">
                        <a:latin typeface="Cambria Math" panose="02040503050406030204" pitchFamily="18" charset="0"/>
                        <a:cs typeface="Segoe UI Light" panose="020B0502040204020203" pitchFamily="34" charset="0"/>
                      </a:rPr>
                      <m:t>3</m:t>
                    </m:r>
                  </m:oMath>
                </a14:m>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images)</a:t>
                </a:r>
              </a:p>
            </p:txBody>
          </p:sp>
        </mc:Choice>
        <mc:Fallback xmlns="">
          <p:sp>
            <p:nvSpPr>
              <p:cNvPr id="57" name="Title 2">
                <a:extLst>
                  <a:ext uri="{FF2B5EF4-FFF2-40B4-BE49-F238E27FC236}">
                    <a16:creationId xmlns:a16="http://schemas.microsoft.com/office/drawing/2014/main" id="{2D854399-34A3-CA45-90B1-C03B7850BE36}"/>
                  </a:ext>
                </a:extLst>
              </p:cNvPr>
              <p:cNvSpPr txBox="1">
                <a:spLocks noRot="1" noChangeAspect="1" noMove="1" noResize="1" noEditPoints="1" noAdjustHandles="1" noChangeArrowheads="1" noChangeShapeType="1" noTextEdit="1"/>
              </p:cNvSpPr>
              <p:nvPr/>
            </p:nvSpPr>
            <p:spPr>
              <a:xfrm>
                <a:off x="7688113" y="2365606"/>
                <a:ext cx="1774289" cy="347058"/>
              </a:xfrm>
              <a:prstGeom prst="rect">
                <a:avLst/>
              </a:prstGeom>
              <a:blipFill>
                <a:blip r:embed="rId7"/>
                <a:stretch>
                  <a:fillRect l="-2857" t="-7143" r="-7143"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itle 2">
                <a:extLst>
                  <a:ext uri="{FF2B5EF4-FFF2-40B4-BE49-F238E27FC236}">
                    <a16:creationId xmlns:a16="http://schemas.microsoft.com/office/drawing/2014/main" id="{682A723D-6E57-6C42-AB24-34F24B18F07E}"/>
                  </a:ext>
                </a:extLst>
              </p:cNvPr>
              <p:cNvSpPr txBox="1">
                <a:spLocks/>
              </p:cNvSpPr>
              <p:nvPr/>
            </p:nvSpPr>
            <p:spPr>
              <a:xfrm>
                <a:off x="9641225" y="2346647"/>
                <a:ext cx="2184980" cy="347058"/>
              </a:xfrm>
              <a:prstGeom prst="rect">
                <a:avLst/>
              </a:prstGeom>
            </p:spPr>
            <p:txBody>
              <a:bodyPr vert="horz" lIns="68580" tIns="34290" rIns="68580" bIns="3429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1500" dirty="0">
                    <a:latin typeface="Arial" panose="020B0604020202020204" pitchFamily="34" charset="0"/>
                    <a:cs typeface="Arial" panose="020B0604020202020204" pitchFamily="34" charset="0"/>
                  </a:rPr>
                  <a:t>Pig</a:t>
                </a:r>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a:t>
                </a:r>
                <a14:m>
                  <m:oMath xmlns:m="http://schemas.openxmlformats.org/officeDocument/2006/math">
                    <m:sSub>
                      <m:sSubPr>
                        <m:ctrlPr>
                          <a:rPr lang="en-US" altLang="zh-CN" sz="1500" i="1">
                            <a:latin typeface="Cambria Math" panose="02040503050406030204" pitchFamily="18" charset="0"/>
                            <a:cs typeface="Segoe UI Light" panose="020B0502040204020203" pitchFamily="34" charset="0"/>
                          </a:rPr>
                        </m:ctrlPr>
                      </m:sSubPr>
                      <m:e>
                        <m:r>
                          <a:rPr lang="en-US" altLang="zh-CN" sz="1500" i="1">
                            <a:latin typeface="Cambria Math" panose="02040503050406030204" pitchFamily="18" charset="0"/>
                            <a:cs typeface="Segoe UI Light" panose="020B0502040204020203" pitchFamily="34" charset="0"/>
                          </a:rPr>
                          <m:t>𝑒</m:t>
                        </m:r>
                      </m:e>
                      <m:sub>
                        <m:r>
                          <a:rPr lang="en-US" altLang="zh-CN" sz="1500" i="1">
                            <a:latin typeface="Cambria Math" panose="02040503050406030204" pitchFamily="18" charset="0"/>
                            <a:cs typeface="Segoe UI Light" panose="020B0502040204020203" pitchFamily="34" charset="0"/>
                          </a:rPr>
                          <m:t>3</m:t>
                        </m:r>
                      </m:sub>
                    </m:sSub>
                    <m:r>
                      <a:rPr lang="en-US" altLang="zh-CN" sz="1500" i="1">
                        <a:latin typeface="Cambria Math" panose="02040503050406030204" pitchFamily="18" charset="0"/>
                        <a:cs typeface="Segoe UI Light" panose="020B0502040204020203" pitchFamily="34" charset="0"/>
                      </a:rPr>
                      <m:t>=</m:t>
                    </m:r>
                    <m:r>
                      <a:rPr lang="en-US" altLang="zh-CN" sz="1500" b="0" i="0" smtClean="0">
                        <a:latin typeface="Cambria Math" panose="02040503050406030204" pitchFamily="18" charset="0"/>
                        <a:cs typeface="Segoe UI Light" panose="020B0502040204020203" pitchFamily="34" charset="0"/>
                      </a:rPr>
                      <m:t>3</m:t>
                    </m:r>
                  </m:oMath>
                </a14:m>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images)</a:t>
                </a:r>
              </a:p>
            </p:txBody>
          </p:sp>
        </mc:Choice>
        <mc:Fallback xmlns="">
          <p:sp>
            <p:nvSpPr>
              <p:cNvPr id="58" name="Title 2">
                <a:extLst>
                  <a:ext uri="{FF2B5EF4-FFF2-40B4-BE49-F238E27FC236}">
                    <a16:creationId xmlns:a16="http://schemas.microsoft.com/office/drawing/2014/main" id="{682A723D-6E57-6C42-AB24-34F24B18F07E}"/>
                  </a:ext>
                </a:extLst>
              </p:cNvPr>
              <p:cNvSpPr txBox="1">
                <a:spLocks noRot="1" noChangeAspect="1" noMove="1" noResize="1" noEditPoints="1" noAdjustHandles="1" noChangeArrowheads="1" noChangeShapeType="1" noTextEdit="1"/>
              </p:cNvSpPr>
              <p:nvPr/>
            </p:nvSpPr>
            <p:spPr>
              <a:xfrm>
                <a:off x="9641225" y="2346647"/>
                <a:ext cx="2184980" cy="347058"/>
              </a:xfrm>
              <a:prstGeom prst="rect">
                <a:avLst/>
              </a:prstGeom>
              <a:blipFill>
                <a:blip r:embed="rId8"/>
                <a:stretch>
                  <a:fillRect l="-2312" t="-6897" b="-6897"/>
                </a:stretch>
              </a:blipFill>
            </p:spPr>
            <p:txBody>
              <a:bodyPr/>
              <a:lstStyle/>
              <a:p>
                <a:r>
                  <a:rPr lang="en-US">
                    <a:noFill/>
                  </a:rPr>
                  <a:t> </a:t>
                </a:r>
              </a:p>
            </p:txBody>
          </p:sp>
        </mc:Fallback>
      </mc:AlternateContent>
      <p:sp>
        <p:nvSpPr>
          <p:cNvPr id="60" name="Title 2">
            <a:extLst>
              <a:ext uri="{FF2B5EF4-FFF2-40B4-BE49-F238E27FC236}">
                <a16:creationId xmlns:a16="http://schemas.microsoft.com/office/drawing/2014/main" id="{29C84677-4445-3644-AADC-6BCF3354730D}"/>
              </a:ext>
            </a:extLst>
          </p:cNvPr>
          <p:cNvSpPr txBox="1">
            <a:spLocks/>
          </p:cNvSpPr>
          <p:nvPr/>
        </p:nvSpPr>
        <p:spPr>
          <a:xfrm>
            <a:off x="1598340" y="3169090"/>
            <a:ext cx="3982965" cy="485298"/>
          </a:xfrm>
          <a:prstGeom prst="rect">
            <a:avLst/>
          </a:prstGeom>
          <a:ln>
            <a:solidFill>
              <a:schemeClr val="tx1"/>
            </a:solidFill>
          </a:ln>
        </p:spPr>
        <p:txBody>
          <a:bodyPr vert="horz" lIns="68580" tIns="34290" rIns="68580" bIns="34290" rtlCol="0" anchor="b" anchorCtr="0">
            <a:normAutofit fontScale="85000" lnSpcReduction="1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1800" b="1" dirty="0">
                <a:solidFill>
                  <a:srgbClr val="DD462F"/>
                </a:solidFill>
                <a:latin typeface="Arial" panose="020B0604020202020204" pitchFamily="34" charset="0"/>
                <a:cs typeface="Arial" panose="020B0604020202020204" pitchFamily="34" charset="0"/>
              </a:rPr>
              <a:t>In deep learning, the researchers are interested in predicting class probabilities</a:t>
            </a:r>
          </a:p>
        </p:txBody>
      </p:sp>
      <p:sp>
        <p:nvSpPr>
          <p:cNvPr id="61" name="Rectangle 60">
            <a:extLst>
              <a:ext uri="{FF2B5EF4-FFF2-40B4-BE49-F238E27FC236}">
                <a16:creationId xmlns:a16="http://schemas.microsoft.com/office/drawing/2014/main" id="{555F2F44-0D3B-2B47-8DBB-462C097996DB}"/>
              </a:ext>
            </a:extLst>
          </p:cNvPr>
          <p:cNvSpPr/>
          <p:nvPr/>
        </p:nvSpPr>
        <p:spPr>
          <a:xfrm>
            <a:off x="907107" y="1660176"/>
            <a:ext cx="10680459" cy="101227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087AD9C6-8F79-C844-8057-791409E90C6B}"/>
              </a:ext>
            </a:extLst>
          </p:cNvPr>
          <p:cNvGrpSpPr/>
          <p:nvPr/>
        </p:nvGrpSpPr>
        <p:grpSpPr>
          <a:xfrm>
            <a:off x="3352619" y="3661975"/>
            <a:ext cx="2335813" cy="441267"/>
            <a:chOff x="1884887" y="3582445"/>
            <a:chExt cx="2335813" cy="441267"/>
          </a:xfrm>
        </p:grpSpPr>
        <p:sp>
          <p:nvSpPr>
            <p:cNvPr id="63" name="Title 2">
              <a:extLst>
                <a:ext uri="{FF2B5EF4-FFF2-40B4-BE49-F238E27FC236}">
                  <a16:creationId xmlns:a16="http://schemas.microsoft.com/office/drawing/2014/main" id="{38F7F78A-B476-6448-91B2-47B61E044A10}"/>
                </a:ext>
              </a:extLst>
            </p:cNvPr>
            <p:cNvSpPr txBox="1">
              <a:spLocks/>
            </p:cNvSpPr>
            <p:nvPr/>
          </p:nvSpPr>
          <p:spPr>
            <a:xfrm>
              <a:off x="2149167" y="3582445"/>
              <a:ext cx="2071533" cy="347889"/>
            </a:xfrm>
            <a:prstGeom prst="rect">
              <a:avLst/>
            </a:prstGeom>
          </p:spPr>
          <p:txBody>
            <a:bodyPr vert="horz" lIns="68580" tIns="34290" rIns="68580" bIns="3429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1500" b="1" dirty="0">
                  <a:solidFill>
                    <a:srgbClr val="DD462F"/>
                  </a:solidFill>
                  <a:latin typeface="Arial" panose="020B0604020202020204" pitchFamily="34" charset="0"/>
                  <a:cs typeface="Arial" panose="020B0604020202020204" pitchFamily="34" charset="0"/>
                </a:rPr>
                <a:t>(Class probabilities)</a:t>
              </a:r>
            </a:p>
          </p:txBody>
        </p:sp>
        <p:sp>
          <p:nvSpPr>
            <p:cNvPr id="64" name="下箭头 1">
              <a:extLst>
                <a:ext uri="{FF2B5EF4-FFF2-40B4-BE49-F238E27FC236}">
                  <a16:creationId xmlns:a16="http://schemas.microsoft.com/office/drawing/2014/main" id="{022F695A-648E-0044-9091-C90945ABE696}"/>
                </a:ext>
              </a:extLst>
            </p:cNvPr>
            <p:cNvSpPr/>
            <p:nvPr/>
          </p:nvSpPr>
          <p:spPr>
            <a:xfrm>
              <a:off x="1884887" y="3655968"/>
              <a:ext cx="268941" cy="367744"/>
            </a:xfrm>
            <a:prstGeom prst="downArrow">
              <a:avLst/>
            </a:prstGeom>
            <a:solidFill>
              <a:srgbClr val="D247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Arial" panose="020B0604020202020204" pitchFamily="34" charset="0"/>
                <a:cs typeface="Arial" panose="020B0604020202020204" pitchFamily="34" charset="0"/>
              </a:endParaRPr>
            </a:p>
          </p:txBody>
        </p:sp>
      </p:grpSp>
      <p:grpSp>
        <p:nvGrpSpPr>
          <p:cNvPr id="65" name="Group 64">
            <a:extLst>
              <a:ext uri="{FF2B5EF4-FFF2-40B4-BE49-F238E27FC236}">
                <a16:creationId xmlns:a16="http://schemas.microsoft.com/office/drawing/2014/main" id="{0BF2977D-4F9F-6140-B717-0C6314E83B40}"/>
              </a:ext>
            </a:extLst>
          </p:cNvPr>
          <p:cNvGrpSpPr/>
          <p:nvPr/>
        </p:nvGrpSpPr>
        <p:grpSpPr>
          <a:xfrm>
            <a:off x="3352619" y="2672451"/>
            <a:ext cx="1895989" cy="436540"/>
            <a:chOff x="1885708" y="2296391"/>
            <a:chExt cx="1895989" cy="436540"/>
          </a:xfrm>
        </p:grpSpPr>
        <p:sp>
          <p:nvSpPr>
            <p:cNvPr id="66" name="下箭头 1">
              <a:extLst>
                <a:ext uri="{FF2B5EF4-FFF2-40B4-BE49-F238E27FC236}">
                  <a16:creationId xmlns:a16="http://schemas.microsoft.com/office/drawing/2014/main" id="{427F6CE3-3B44-6B4B-8C46-DBD711295E03}"/>
                </a:ext>
              </a:extLst>
            </p:cNvPr>
            <p:cNvSpPr/>
            <p:nvPr/>
          </p:nvSpPr>
          <p:spPr>
            <a:xfrm>
              <a:off x="1885708" y="2369761"/>
              <a:ext cx="268941" cy="363170"/>
            </a:xfrm>
            <a:prstGeom prst="downArrow">
              <a:avLst/>
            </a:prstGeom>
            <a:solidFill>
              <a:srgbClr val="D247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7" name="Title 2">
                  <a:extLst>
                    <a:ext uri="{FF2B5EF4-FFF2-40B4-BE49-F238E27FC236}">
                      <a16:creationId xmlns:a16="http://schemas.microsoft.com/office/drawing/2014/main" id="{AC43CAA9-8295-6F49-B1DB-4196EA6981FC}"/>
                    </a:ext>
                  </a:extLst>
                </p:cNvPr>
                <p:cNvSpPr txBox="1">
                  <a:spLocks/>
                </p:cNvSpPr>
                <p:nvPr/>
              </p:nvSpPr>
              <p:spPr>
                <a:xfrm>
                  <a:off x="2124347" y="2296391"/>
                  <a:ext cx="1657350" cy="381161"/>
                </a:xfrm>
                <a:prstGeom prst="rect">
                  <a:avLst/>
                </a:prstGeom>
              </p:spPr>
              <p:txBody>
                <a:bodyPr vert="horz" lIns="68580" tIns="34290" rIns="68580" bIns="3429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cs typeface="Segoe UI Light" panose="020B0502040204020203" pitchFamily="34" charset="0"/>
                          </a:rPr>
                          <m:t>𝑒</m:t>
                        </m:r>
                        <m:r>
                          <a:rPr lang="en-US" altLang="zh-CN" sz="1800" i="1">
                            <a:latin typeface="Cambria Math" panose="02040503050406030204" pitchFamily="18" charset="0"/>
                            <a:cs typeface="Segoe UI Light" panose="020B0502040204020203" pitchFamily="34" charset="0"/>
                          </a:rPr>
                          <m:t>=</m:t>
                        </m:r>
                        <m:d>
                          <m:dPr>
                            <m:begChr m:val="["/>
                            <m:endChr m:val="]"/>
                            <m:ctrlPr>
                              <a:rPr lang="en-US" altLang="zh-CN" sz="1800" i="1">
                                <a:latin typeface="Cambria Math" panose="02040503050406030204" pitchFamily="18" charset="0"/>
                                <a:cs typeface="Segoe UI Light" panose="020B0502040204020203" pitchFamily="34" charset="0"/>
                              </a:rPr>
                            </m:ctrlPr>
                          </m:dPr>
                          <m:e>
                            <m:sSub>
                              <m:sSubPr>
                                <m:ctrlPr>
                                  <a:rPr lang="en-US" altLang="zh-CN" sz="1800" i="1">
                                    <a:latin typeface="Cambria Math" panose="02040503050406030204" pitchFamily="18" charset="0"/>
                                    <a:cs typeface="Segoe UI Light" panose="020B0502040204020203" pitchFamily="34" charset="0"/>
                                  </a:rPr>
                                </m:ctrlPr>
                              </m:sSubPr>
                              <m:e>
                                <m:r>
                                  <a:rPr lang="en-US" altLang="zh-CN" sz="1800" i="1">
                                    <a:latin typeface="Cambria Math" panose="02040503050406030204" pitchFamily="18" charset="0"/>
                                    <a:cs typeface="Segoe UI Light" panose="020B0502040204020203" pitchFamily="34" charset="0"/>
                                  </a:rPr>
                                  <m:t>𝑒</m:t>
                                </m:r>
                              </m:e>
                              <m:sub>
                                <m:r>
                                  <a:rPr lang="en-US" altLang="zh-CN" sz="1800" i="1">
                                    <a:latin typeface="Cambria Math" panose="02040503050406030204" pitchFamily="18" charset="0"/>
                                    <a:cs typeface="Segoe UI Light" panose="020B0502040204020203" pitchFamily="34" charset="0"/>
                                  </a:rPr>
                                  <m:t>1</m:t>
                                </m:r>
                              </m:sub>
                            </m:sSub>
                            <m:r>
                              <a:rPr lang="en-US" altLang="zh-CN" sz="1800" i="1">
                                <a:latin typeface="Cambria Math" panose="02040503050406030204" pitchFamily="18" charset="0"/>
                                <a:cs typeface="Segoe UI Light" panose="020B0502040204020203" pitchFamily="34" charset="0"/>
                              </a:rPr>
                              <m:t>,</m:t>
                            </m:r>
                            <m:sSub>
                              <m:sSubPr>
                                <m:ctrlPr>
                                  <a:rPr lang="en-US" altLang="zh-CN" sz="1800" i="1">
                                    <a:latin typeface="Cambria Math" panose="02040503050406030204" pitchFamily="18" charset="0"/>
                                    <a:cs typeface="Segoe UI Light" panose="020B0502040204020203" pitchFamily="34" charset="0"/>
                                  </a:rPr>
                                </m:ctrlPr>
                              </m:sSubPr>
                              <m:e>
                                <m:r>
                                  <a:rPr lang="en-US" altLang="zh-CN" sz="1800" i="1">
                                    <a:latin typeface="Cambria Math" panose="02040503050406030204" pitchFamily="18" charset="0"/>
                                    <a:cs typeface="Segoe UI Light" panose="020B0502040204020203" pitchFamily="34" charset="0"/>
                                  </a:rPr>
                                  <m:t>𝑒</m:t>
                                </m:r>
                              </m:e>
                              <m:sub>
                                <m:r>
                                  <a:rPr lang="en-US" altLang="zh-CN" sz="1800" i="1">
                                    <a:latin typeface="Cambria Math" panose="02040503050406030204" pitchFamily="18" charset="0"/>
                                    <a:cs typeface="Segoe UI Light" panose="020B0502040204020203" pitchFamily="34" charset="0"/>
                                  </a:rPr>
                                  <m:t>2</m:t>
                                </m:r>
                              </m:sub>
                            </m:sSub>
                            <m:r>
                              <a:rPr lang="en-US" altLang="zh-CN" sz="1800" i="1">
                                <a:latin typeface="Cambria Math" panose="02040503050406030204" pitchFamily="18" charset="0"/>
                                <a:cs typeface="Segoe UI Light" panose="020B0502040204020203" pitchFamily="34" charset="0"/>
                              </a:rPr>
                              <m:t>,</m:t>
                            </m:r>
                            <m:sSub>
                              <m:sSubPr>
                                <m:ctrlPr>
                                  <a:rPr lang="en-US" altLang="zh-CN" sz="1800" i="1">
                                    <a:latin typeface="Cambria Math" panose="02040503050406030204" pitchFamily="18" charset="0"/>
                                    <a:cs typeface="Segoe UI Light" panose="020B0502040204020203" pitchFamily="34" charset="0"/>
                                  </a:rPr>
                                </m:ctrlPr>
                              </m:sSubPr>
                              <m:e>
                                <m:r>
                                  <a:rPr lang="en-US" altLang="zh-CN" sz="1800" i="1">
                                    <a:latin typeface="Cambria Math" panose="02040503050406030204" pitchFamily="18" charset="0"/>
                                    <a:cs typeface="Segoe UI Light" panose="020B0502040204020203" pitchFamily="34" charset="0"/>
                                  </a:rPr>
                                  <m:t>𝑒</m:t>
                                </m:r>
                              </m:e>
                              <m:sub>
                                <m:r>
                                  <a:rPr lang="en-US" altLang="zh-CN" sz="1800" i="1">
                                    <a:latin typeface="Cambria Math" panose="02040503050406030204" pitchFamily="18" charset="0"/>
                                    <a:cs typeface="Segoe UI Light" panose="020B0502040204020203" pitchFamily="34" charset="0"/>
                                  </a:rPr>
                                  <m:t>3</m:t>
                                </m:r>
                              </m:sub>
                            </m:sSub>
                          </m:e>
                        </m:d>
                      </m:oMath>
                    </m:oMathPara>
                  </a14:m>
                  <a:endParaRPr lang="en-US" altLang="zh-CN" sz="1800" dirty="0">
                    <a:latin typeface="Arial" panose="020B0604020202020204" pitchFamily="34" charset="0"/>
                    <a:cs typeface="Arial" panose="020B0604020202020204" pitchFamily="34" charset="0"/>
                  </a:endParaRPr>
                </a:p>
              </p:txBody>
            </p:sp>
          </mc:Choice>
          <mc:Fallback xmlns="">
            <p:sp>
              <p:nvSpPr>
                <p:cNvPr id="41" name="Title 2">
                  <a:extLst>
                    <a:ext uri="{FF2B5EF4-FFF2-40B4-BE49-F238E27FC236}">
                      <a16:creationId xmlns:a16="http://schemas.microsoft.com/office/drawing/2014/main" id="{2AB0EEC3-EF21-DD4F-8751-B0AD51177A1E}"/>
                    </a:ext>
                  </a:extLst>
                </p:cNvPr>
                <p:cNvSpPr txBox="1">
                  <a:spLocks noRot="1" noChangeAspect="1" noMove="1" noResize="1" noEditPoints="1" noAdjustHandles="1" noChangeArrowheads="1" noChangeShapeType="1" noTextEdit="1"/>
                </p:cNvSpPr>
                <p:nvPr/>
              </p:nvSpPr>
              <p:spPr>
                <a:xfrm>
                  <a:off x="2124347" y="2296391"/>
                  <a:ext cx="1657350" cy="381161"/>
                </a:xfrm>
                <a:prstGeom prst="rect">
                  <a:avLst/>
                </a:prstGeom>
                <a:blipFill>
                  <a:blip r:embed="rId12"/>
                  <a:stretch>
                    <a:fillRect b="-6452"/>
                  </a:stretch>
                </a:blipFill>
              </p:spPr>
              <p:txBody>
                <a:bodyPr/>
                <a:lstStyle/>
                <a:p>
                  <a:r>
                    <a:rPr lang="en-US">
                      <a:noFill/>
                    </a:rPr>
                    <a:t> </a:t>
                  </a:r>
                </a:p>
              </p:txBody>
            </p:sp>
          </mc:Fallback>
        </mc:AlternateContent>
      </p:grpSp>
      <p:pic>
        <p:nvPicPr>
          <p:cNvPr id="71" name="图片 29">
            <a:extLst>
              <a:ext uri="{FF2B5EF4-FFF2-40B4-BE49-F238E27FC236}">
                <a16:creationId xmlns:a16="http://schemas.microsoft.com/office/drawing/2014/main" id="{97158A5D-AA38-694B-A191-90F375D5D08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69434" y="1808154"/>
            <a:ext cx="668438" cy="685149"/>
          </a:xfrm>
          <a:prstGeom prst="rect">
            <a:avLst/>
          </a:prstGeom>
        </p:spPr>
      </p:pic>
      <p:sp>
        <p:nvSpPr>
          <p:cNvPr id="72" name="Title 2">
            <a:extLst>
              <a:ext uri="{FF2B5EF4-FFF2-40B4-BE49-F238E27FC236}">
                <a16:creationId xmlns:a16="http://schemas.microsoft.com/office/drawing/2014/main" id="{6F6CEF18-2417-5F44-861D-23CCD129615F}"/>
              </a:ext>
            </a:extLst>
          </p:cNvPr>
          <p:cNvSpPr txBox="1">
            <a:spLocks/>
          </p:cNvSpPr>
          <p:nvPr/>
        </p:nvSpPr>
        <p:spPr>
          <a:xfrm>
            <a:off x="3616899" y="4917112"/>
            <a:ext cx="2071533" cy="347889"/>
          </a:xfrm>
          <a:prstGeom prst="rect">
            <a:avLst/>
          </a:prstGeom>
        </p:spPr>
        <p:txBody>
          <a:bodyPr vert="horz" lIns="68580" tIns="34290" rIns="68580" bIns="3429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endParaRPr lang="en-US" altLang="zh-CN" sz="1500" b="1" dirty="0">
              <a:solidFill>
                <a:srgbClr val="DD462F"/>
              </a:solidFill>
              <a:latin typeface="Arial" panose="020B0604020202020204" pitchFamily="34" charset="0"/>
              <a:cs typeface="Arial" panose="020B0604020202020204" pitchFamily="34" charset="0"/>
            </a:endParaRPr>
          </a:p>
        </p:txBody>
      </p:sp>
      <p:grpSp>
        <p:nvGrpSpPr>
          <p:cNvPr id="73" name="Group 72">
            <a:extLst>
              <a:ext uri="{FF2B5EF4-FFF2-40B4-BE49-F238E27FC236}">
                <a16:creationId xmlns:a16="http://schemas.microsoft.com/office/drawing/2014/main" id="{A1490E28-0FA0-1F46-B0CF-4E29798B754D}"/>
              </a:ext>
            </a:extLst>
          </p:cNvPr>
          <p:cNvGrpSpPr/>
          <p:nvPr/>
        </p:nvGrpSpPr>
        <p:grpSpPr>
          <a:xfrm>
            <a:off x="2223269" y="5114847"/>
            <a:ext cx="2633578" cy="527901"/>
            <a:chOff x="689567" y="4076026"/>
            <a:chExt cx="2633578" cy="527901"/>
          </a:xfrm>
        </p:grpSpPr>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99AFE48C-E3B8-3041-9DA8-7E60EA6979B1}"/>
                    </a:ext>
                  </a:extLst>
                </p:cNvPr>
                <p:cNvSpPr txBox="1"/>
                <p:nvPr/>
              </p:nvSpPr>
              <p:spPr>
                <a:xfrm>
                  <a:off x="849148" y="4099793"/>
                  <a:ext cx="2314416" cy="440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Entropy</m:t>
                        </m:r>
                        <m:d>
                          <m:dPr>
                            <m:ctrlPr>
                              <a:rPr lang="en-US" sz="1400" b="0" i="1" smtClean="0">
                                <a:latin typeface="Cambria Math" panose="02040503050406030204" pitchFamily="18" charset="0"/>
                              </a:rPr>
                            </m:ctrlPr>
                          </m:dPr>
                          <m:e>
                            <m:r>
                              <m:rPr>
                                <m:sty m:val="p"/>
                              </m:rPr>
                              <a:rPr lang="en-US" sz="1400" b="0" i="0" smtClean="0">
                                <a:latin typeface="Cambria Math" panose="02040503050406030204" pitchFamily="18" charset="0"/>
                              </a:rPr>
                              <m:t>p</m:t>
                            </m:r>
                          </m:e>
                        </m:d>
                        <m:r>
                          <a:rPr lang="en-US" sz="1400" b="0" i="0"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0" smtClean="0">
                                <a:latin typeface="Cambria Math" panose="02040503050406030204" pitchFamily="18" charset="0"/>
                              </a:rPr>
                              <m:t>1</m:t>
                            </m:r>
                          </m:num>
                          <m:den>
                            <m:r>
                              <a:rPr lang="en-US" sz="1400" b="0" i="0" smtClean="0">
                                <a:latin typeface="Cambria Math" panose="02040503050406030204" pitchFamily="18" charset="0"/>
                              </a:rPr>
                              <m:t>3</m:t>
                            </m:r>
                          </m:den>
                        </m:f>
                        <m:nary>
                          <m:naryPr>
                            <m:chr m:val="∑"/>
                            <m:limLoc m:val="subSup"/>
                            <m:ctrlPr>
                              <a:rPr lang="en-US" sz="1400" b="0" i="1" smtClean="0">
                                <a:latin typeface="Cambria Math" panose="02040503050406030204" pitchFamily="18" charset="0"/>
                              </a:rPr>
                            </m:ctrlPr>
                          </m:naryPr>
                          <m:sub>
                            <m:r>
                              <a:rPr lang="en-US" sz="1400" b="0" i="1" smtClean="0">
                                <a:latin typeface="Cambria Math" panose="02040503050406030204" pitchFamily="18" charset="0"/>
                              </a:rPr>
                              <m:t>𝑘</m:t>
                            </m:r>
                            <m:r>
                              <a:rPr lang="en-US" sz="1400" b="0" i="1" smtClean="0">
                                <a:latin typeface="Cambria Math" panose="02040503050406030204" pitchFamily="18" charset="0"/>
                              </a:rPr>
                              <m:t>=1</m:t>
                            </m:r>
                          </m:sub>
                          <m:sup>
                            <m:r>
                              <a:rPr lang="en-US" sz="1400" b="0" i="1" smtClean="0">
                                <a:latin typeface="Cambria Math" panose="02040503050406030204" pitchFamily="18" charset="0"/>
                              </a:rPr>
                              <m:t>3</m:t>
                            </m:r>
                          </m:sup>
                          <m:e>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3</m:t>
                                    </m:r>
                                  </m:den>
                                </m:f>
                              </m:e>
                            </m:func>
                          </m:e>
                        </m:nary>
                      </m:oMath>
                    </m:oMathPara>
                  </a14:m>
                  <a:endParaRPr lang="en-US" sz="1400" dirty="0"/>
                </a:p>
              </p:txBody>
            </p:sp>
          </mc:Choice>
          <mc:Fallback xmlns="">
            <p:sp>
              <p:nvSpPr>
                <p:cNvPr id="74" name="TextBox 73">
                  <a:extLst>
                    <a:ext uri="{FF2B5EF4-FFF2-40B4-BE49-F238E27FC236}">
                      <a16:creationId xmlns:a16="http://schemas.microsoft.com/office/drawing/2014/main" id="{99AFE48C-E3B8-3041-9DA8-7E60EA6979B1}"/>
                    </a:ext>
                  </a:extLst>
                </p:cNvPr>
                <p:cNvSpPr txBox="1">
                  <a:spLocks noRot="1" noChangeAspect="1" noMove="1" noResize="1" noEditPoints="1" noAdjustHandles="1" noChangeArrowheads="1" noChangeShapeType="1" noTextEdit="1"/>
                </p:cNvSpPr>
                <p:nvPr/>
              </p:nvSpPr>
              <p:spPr>
                <a:xfrm>
                  <a:off x="849148" y="4099793"/>
                  <a:ext cx="2314416" cy="440826"/>
                </a:xfrm>
                <a:prstGeom prst="rect">
                  <a:avLst/>
                </a:prstGeom>
                <a:blipFill>
                  <a:blip r:embed="rId14"/>
                  <a:stretch>
                    <a:fillRect l="-2174" t="-169444" r="-1087" b="-258333"/>
                  </a:stretch>
                </a:blipFill>
              </p:spPr>
              <p:txBody>
                <a:bodyPr/>
                <a:lstStyle/>
                <a:p>
                  <a:r>
                    <a:rPr lang="en-US">
                      <a:noFill/>
                    </a:rPr>
                    <a:t> </a:t>
                  </a:r>
                </a:p>
              </p:txBody>
            </p:sp>
          </mc:Fallback>
        </mc:AlternateContent>
        <p:sp>
          <p:nvSpPr>
            <p:cNvPr id="75" name="Rectangle 74">
              <a:extLst>
                <a:ext uri="{FF2B5EF4-FFF2-40B4-BE49-F238E27FC236}">
                  <a16:creationId xmlns:a16="http://schemas.microsoft.com/office/drawing/2014/main" id="{CC9E2720-2BD1-EE41-9DA7-6DBEB03911E2}"/>
                </a:ext>
              </a:extLst>
            </p:cNvPr>
            <p:cNvSpPr/>
            <p:nvPr/>
          </p:nvSpPr>
          <p:spPr>
            <a:xfrm>
              <a:off x="689567" y="4076026"/>
              <a:ext cx="2633578" cy="527901"/>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17C3416-3D98-004A-A185-8AE599512260}"/>
              </a:ext>
            </a:extLst>
          </p:cNvPr>
          <p:cNvGrpSpPr/>
          <p:nvPr/>
        </p:nvGrpSpPr>
        <p:grpSpPr>
          <a:xfrm>
            <a:off x="3350108" y="4754303"/>
            <a:ext cx="2973672" cy="349602"/>
            <a:chOff x="3666008" y="4844666"/>
            <a:chExt cx="2973672" cy="349602"/>
          </a:xfrm>
        </p:grpSpPr>
        <p:sp>
          <p:nvSpPr>
            <p:cNvPr id="78" name="下箭头 1">
              <a:extLst>
                <a:ext uri="{FF2B5EF4-FFF2-40B4-BE49-F238E27FC236}">
                  <a16:creationId xmlns:a16="http://schemas.microsoft.com/office/drawing/2014/main" id="{1582F361-4753-2049-8F82-EBC8156B6FBF}"/>
                </a:ext>
              </a:extLst>
            </p:cNvPr>
            <p:cNvSpPr/>
            <p:nvPr/>
          </p:nvSpPr>
          <p:spPr>
            <a:xfrm>
              <a:off x="3666008" y="4871103"/>
              <a:ext cx="274354" cy="323165"/>
            </a:xfrm>
            <a:prstGeom prst="downArrow">
              <a:avLst/>
            </a:prstGeom>
            <a:solidFill>
              <a:srgbClr val="D247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EFDFCBFF-9961-7B4E-8BAE-AB8BB59E39EA}"/>
                </a:ext>
              </a:extLst>
            </p:cNvPr>
            <p:cNvSpPr txBox="1"/>
            <p:nvPr/>
          </p:nvSpPr>
          <p:spPr>
            <a:xfrm>
              <a:off x="3929529" y="4844666"/>
              <a:ext cx="2710151" cy="323165"/>
            </a:xfrm>
            <a:prstGeom prst="rect">
              <a:avLst/>
            </a:prstGeom>
            <a:noFill/>
          </p:spPr>
          <p:txBody>
            <a:bodyPr wrap="square" rtlCol="0">
              <a:spAutoFit/>
            </a:bodyPr>
            <a:lstStyle/>
            <a:p>
              <a:r>
                <a:rPr lang="en-US" sz="1500" b="1" dirty="0">
                  <a:solidFill>
                    <a:srgbClr val="DD462F"/>
                  </a:solidFill>
                  <a:latin typeface="Arial" panose="020B0604020202020204" pitchFamily="34" charset="0"/>
                  <a:ea typeface="+mj-ea"/>
                  <a:cs typeface="Arial" panose="020B0604020202020204" pitchFamily="34" charset="0"/>
                </a:rPr>
                <a:t>(Probabilistic uncertainty)</a:t>
              </a:r>
            </a:p>
          </p:txBody>
        </p:sp>
      </p:grpSp>
      <p:sp>
        <p:nvSpPr>
          <p:cNvPr id="34" name="Title 2">
            <a:extLst>
              <a:ext uri="{FF2B5EF4-FFF2-40B4-BE49-F238E27FC236}">
                <a16:creationId xmlns:a16="http://schemas.microsoft.com/office/drawing/2014/main" id="{C55B5090-87A3-2347-9ACF-23EBD38B445B}"/>
              </a:ext>
            </a:extLst>
          </p:cNvPr>
          <p:cNvSpPr txBox="1">
            <a:spLocks/>
          </p:cNvSpPr>
          <p:nvPr/>
        </p:nvSpPr>
        <p:spPr>
          <a:xfrm>
            <a:off x="713203" y="1660175"/>
            <a:ext cx="1649197" cy="399321"/>
          </a:xfrm>
          <a:prstGeom prst="rect">
            <a:avLst/>
          </a:prstGeom>
        </p:spPr>
        <p:txBody>
          <a:bodyPr vert="horz" lIns="68580" tIns="34290" rIns="68580" bIns="3429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1600" dirty="0">
                <a:latin typeface="Arial" panose="020B0604020202020204" pitchFamily="34" charset="0"/>
                <a:cs typeface="Arial" panose="020B0604020202020204" pitchFamily="34" charset="0"/>
              </a:rPr>
              <a:t>Test image:</a:t>
            </a:r>
          </a:p>
        </p:txBody>
      </p:sp>
      <p:grpSp>
        <p:nvGrpSpPr>
          <p:cNvPr id="6" name="Group 5">
            <a:extLst>
              <a:ext uri="{FF2B5EF4-FFF2-40B4-BE49-F238E27FC236}">
                <a16:creationId xmlns:a16="http://schemas.microsoft.com/office/drawing/2014/main" id="{C17CD4BE-63CC-C646-999D-2FF25E203BD8}"/>
              </a:ext>
            </a:extLst>
          </p:cNvPr>
          <p:cNvGrpSpPr/>
          <p:nvPr/>
        </p:nvGrpSpPr>
        <p:grpSpPr>
          <a:xfrm>
            <a:off x="754070" y="4102057"/>
            <a:ext cx="4102777" cy="633998"/>
            <a:chOff x="754070" y="4102057"/>
            <a:chExt cx="4102777" cy="633998"/>
          </a:xfrm>
        </p:grpSpPr>
        <p:grpSp>
          <p:nvGrpSpPr>
            <p:cNvPr id="68" name="Group 67">
              <a:extLst>
                <a:ext uri="{FF2B5EF4-FFF2-40B4-BE49-F238E27FC236}">
                  <a16:creationId xmlns:a16="http://schemas.microsoft.com/office/drawing/2014/main" id="{8923989F-A7F3-9D4F-BAE8-EE9738383F89}"/>
                </a:ext>
              </a:extLst>
            </p:cNvPr>
            <p:cNvGrpSpPr/>
            <p:nvPr/>
          </p:nvGrpSpPr>
          <p:grpSpPr>
            <a:xfrm>
              <a:off x="2238171" y="4125342"/>
              <a:ext cx="2618676" cy="610713"/>
              <a:chOff x="662182" y="4105220"/>
              <a:chExt cx="2618676" cy="610713"/>
            </a:xfrm>
          </p:grpSpPr>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A2555725-981B-C149-B1F2-0A29056D2571}"/>
                      </a:ext>
                    </a:extLst>
                  </p:cNvPr>
                  <p:cNvSpPr txBox="1"/>
                  <p:nvPr/>
                </p:nvSpPr>
                <p:spPr>
                  <a:xfrm>
                    <a:off x="662182" y="4113412"/>
                    <a:ext cx="2610586" cy="5279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3</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e>
                          </m:d>
                        </m:oMath>
                      </m:oMathPara>
                    </a14:m>
                    <a:endParaRPr lang="en-US" dirty="0"/>
                  </a:p>
                </p:txBody>
              </p:sp>
            </mc:Choice>
            <mc:Fallback xmlns="">
              <p:sp>
                <p:nvSpPr>
                  <p:cNvPr id="2" name="TextBox 1">
                    <a:extLst>
                      <a:ext uri="{FF2B5EF4-FFF2-40B4-BE49-F238E27FC236}">
                        <a16:creationId xmlns:a16="http://schemas.microsoft.com/office/drawing/2014/main" id="{50C44734-71D3-444E-AD3E-75DF223E6B62}"/>
                      </a:ext>
                    </a:extLst>
                  </p:cNvPr>
                  <p:cNvSpPr txBox="1">
                    <a:spLocks noRot="1" noChangeAspect="1" noMove="1" noResize="1" noEditPoints="1" noAdjustHandles="1" noChangeArrowheads="1" noChangeShapeType="1" noTextEdit="1"/>
                  </p:cNvSpPr>
                  <p:nvPr/>
                </p:nvSpPr>
                <p:spPr>
                  <a:xfrm>
                    <a:off x="662182" y="4113412"/>
                    <a:ext cx="2610586" cy="527901"/>
                  </a:xfrm>
                  <a:prstGeom prst="rect">
                    <a:avLst/>
                  </a:prstGeom>
                  <a:blipFill>
                    <a:blip r:embed="rId15"/>
                    <a:stretch>
                      <a:fillRect l="-1942" t="-7143" b="-11905"/>
                    </a:stretch>
                  </a:blipFill>
                </p:spPr>
                <p:txBody>
                  <a:bodyPr/>
                  <a:lstStyle/>
                  <a:p>
                    <a:r>
                      <a:rPr lang="en-US">
                        <a:noFill/>
                      </a:rPr>
                      <a:t> </a:t>
                    </a:r>
                  </a:p>
                </p:txBody>
              </p:sp>
            </mc:Fallback>
          </mc:AlternateContent>
          <p:sp>
            <p:nvSpPr>
              <p:cNvPr id="70" name="Rectangle 69">
                <a:extLst>
                  <a:ext uri="{FF2B5EF4-FFF2-40B4-BE49-F238E27FC236}">
                    <a16:creationId xmlns:a16="http://schemas.microsoft.com/office/drawing/2014/main" id="{276D0D7A-527B-3246-BCAA-8FB2211E9889}"/>
                  </a:ext>
                </a:extLst>
              </p:cNvPr>
              <p:cNvSpPr/>
              <p:nvPr/>
            </p:nvSpPr>
            <p:spPr>
              <a:xfrm>
                <a:off x="662182" y="4105220"/>
                <a:ext cx="2618676" cy="610713"/>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B91DA0F-EC2C-AE40-8E48-5F6504ED05E4}"/>
                    </a:ext>
                  </a:extLst>
                </p:cNvPr>
                <p:cNvSpPr/>
                <p:nvPr/>
              </p:nvSpPr>
              <p:spPr>
                <a:xfrm>
                  <a:off x="754070" y="4102057"/>
                  <a:ext cx="1318694" cy="628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cs typeface="Arial" panose="020B0604020202020204" pitchFamily="34" charset="0"/>
                              </a:rPr>
                            </m:ctrlPr>
                          </m:sSubPr>
                          <m:e>
                            <m:r>
                              <a:rPr lang="en-US" b="0" i="1" smtClean="0">
                                <a:solidFill>
                                  <a:schemeClr val="tx1"/>
                                </a:solidFill>
                                <a:latin typeface="Cambria Math" panose="02040503050406030204" pitchFamily="18" charset="0"/>
                                <a:cs typeface="Arial" panose="020B0604020202020204" pitchFamily="34" charset="0"/>
                              </a:rPr>
                              <m:t>𝑃</m:t>
                            </m:r>
                          </m:e>
                          <m:sub>
                            <m:r>
                              <a:rPr lang="en-US" i="1">
                                <a:solidFill>
                                  <a:schemeClr val="tx1"/>
                                </a:solidFill>
                                <a:latin typeface="Cambria Math" panose="02040503050406030204" pitchFamily="18" charset="0"/>
                                <a:cs typeface="Arial" panose="020B0604020202020204" pitchFamily="34" charset="0"/>
                              </a:rPr>
                              <m:t>𝑘</m:t>
                            </m:r>
                          </m:sub>
                        </m:sSub>
                        <m:r>
                          <a:rPr lang="en-US" i="1">
                            <a:solidFill>
                              <a:schemeClr val="tx1"/>
                            </a:solidFill>
                            <a:latin typeface="Cambria Math" panose="02040503050406030204" pitchFamily="18" charset="0"/>
                            <a:cs typeface="Arial" panose="020B0604020202020204" pitchFamily="34" charset="0"/>
                          </a:rPr>
                          <m:t>=</m:t>
                        </m:r>
                        <m:f>
                          <m:fPr>
                            <m:ctrlPr>
                              <a:rPr lang="en-US" i="1">
                                <a:solidFill>
                                  <a:schemeClr val="tx1"/>
                                </a:solidFill>
                                <a:latin typeface="Cambria Math" panose="02040503050406030204" pitchFamily="18" charset="0"/>
                                <a:cs typeface="Arial" panose="020B0604020202020204" pitchFamily="34" charset="0"/>
                              </a:rPr>
                            </m:ctrlPr>
                          </m:fPr>
                          <m:num>
                            <m:sSub>
                              <m:sSubPr>
                                <m:ctrlPr>
                                  <a:rPr lang="en-US" i="1">
                                    <a:solidFill>
                                      <a:schemeClr val="tx1"/>
                                    </a:solidFill>
                                    <a:latin typeface="Cambria Math" panose="02040503050406030204" pitchFamily="18" charset="0"/>
                                    <a:cs typeface="Arial" panose="020B0604020202020204" pitchFamily="34" charset="0"/>
                                  </a:rPr>
                                </m:ctrlPr>
                              </m:sSubPr>
                              <m:e>
                                <m:r>
                                  <a:rPr lang="en-US" i="1">
                                    <a:solidFill>
                                      <a:schemeClr val="tx1"/>
                                    </a:solidFill>
                                    <a:latin typeface="Cambria Math" panose="02040503050406030204" pitchFamily="18" charset="0"/>
                                    <a:cs typeface="Arial" panose="020B0604020202020204" pitchFamily="34" charset="0"/>
                                  </a:rPr>
                                  <m:t>𝑒</m:t>
                                </m:r>
                              </m:e>
                              <m:sub>
                                <m:r>
                                  <a:rPr lang="en-US" i="1">
                                    <a:solidFill>
                                      <a:schemeClr val="tx1"/>
                                    </a:solidFill>
                                    <a:latin typeface="Cambria Math" panose="02040503050406030204" pitchFamily="18" charset="0"/>
                                    <a:cs typeface="Arial" panose="020B0604020202020204" pitchFamily="34" charset="0"/>
                                  </a:rPr>
                                  <m:t>𝑘</m:t>
                                </m:r>
                              </m:sub>
                            </m:sSub>
                          </m:num>
                          <m:den>
                            <m:nary>
                              <m:naryPr>
                                <m:chr m:val="∑"/>
                                <m:supHide m:val="on"/>
                                <m:ctrlPr>
                                  <a:rPr lang="en-US" i="1">
                                    <a:solidFill>
                                      <a:schemeClr val="tx1"/>
                                    </a:solidFill>
                                    <a:latin typeface="Cambria Math" panose="02040503050406030204" pitchFamily="18" charset="0"/>
                                    <a:cs typeface="Arial" panose="020B0604020202020204" pitchFamily="34" charset="0"/>
                                  </a:rPr>
                                </m:ctrlPr>
                              </m:naryPr>
                              <m:sub>
                                <m:r>
                                  <a:rPr lang="en-US" i="1">
                                    <a:solidFill>
                                      <a:schemeClr val="tx1"/>
                                    </a:solidFill>
                                    <a:latin typeface="Cambria Math" panose="02040503050406030204" pitchFamily="18" charset="0"/>
                                    <a:cs typeface="Arial" panose="020B0604020202020204" pitchFamily="34" charset="0"/>
                                  </a:rPr>
                                  <m:t>𝑘</m:t>
                                </m:r>
                              </m:sub>
                              <m:sup/>
                              <m:e>
                                <m:sSub>
                                  <m:sSubPr>
                                    <m:ctrlPr>
                                      <a:rPr lang="en-US" i="1">
                                        <a:solidFill>
                                          <a:schemeClr val="tx1"/>
                                        </a:solidFill>
                                        <a:latin typeface="Cambria Math" panose="02040503050406030204" pitchFamily="18" charset="0"/>
                                        <a:cs typeface="Arial" panose="020B0604020202020204" pitchFamily="34" charset="0"/>
                                      </a:rPr>
                                    </m:ctrlPr>
                                  </m:sSubPr>
                                  <m:e>
                                    <m:r>
                                      <a:rPr lang="en-US" i="1">
                                        <a:solidFill>
                                          <a:schemeClr val="tx1"/>
                                        </a:solidFill>
                                        <a:latin typeface="Cambria Math" panose="02040503050406030204" pitchFamily="18" charset="0"/>
                                        <a:cs typeface="Arial" panose="020B0604020202020204" pitchFamily="34" charset="0"/>
                                      </a:rPr>
                                      <m:t>𝑒</m:t>
                                    </m:r>
                                  </m:e>
                                  <m:sub>
                                    <m:r>
                                      <a:rPr lang="en-US" i="1">
                                        <a:solidFill>
                                          <a:schemeClr val="tx1"/>
                                        </a:solidFill>
                                        <a:latin typeface="Cambria Math" panose="02040503050406030204" pitchFamily="18" charset="0"/>
                                        <a:cs typeface="Arial" panose="020B0604020202020204" pitchFamily="34" charset="0"/>
                                      </a:rPr>
                                      <m:t>𝑘</m:t>
                                    </m:r>
                                  </m:sub>
                                </m:sSub>
                              </m:e>
                            </m:nary>
                          </m:den>
                        </m:f>
                      </m:oMath>
                    </m:oMathPara>
                  </a14:m>
                  <a:endParaRPr lang="en-US" i="1" dirty="0">
                    <a:solidFill>
                      <a:srgbClr val="DD462F"/>
                    </a:solidFill>
                    <a:latin typeface="Arial" panose="020B0604020202020204" pitchFamily="34" charset="0"/>
                    <a:cs typeface="Arial" panose="020B0604020202020204" pitchFamily="34" charset="0"/>
                  </a:endParaRPr>
                </a:p>
              </p:txBody>
            </p:sp>
          </mc:Choice>
          <mc:Fallback xmlns="">
            <p:sp>
              <p:nvSpPr>
                <p:cNvPr id="38" name="Rectangle 37">
                  <a:extLst>
                    <a:ext uri="{FF2B5EF4-FFF2-40B4-BE49-F238E27FC236}">
                      <a16:creationId xmlns:a16="http://schemas.microsoft.com/office/drawing/2014/main" id="{3B91DA0F-EC2C-AE40-8E48-5F6504ED05E4}"/>
                    </a:ext>
                  </a:extLst>
                </p:cNvPr>
                <p:cNvSpPr>
                  <a:spLocks noRot="1" noChangeAspect="1" noMove="1" noResize="1" noEditPoints="1" noAdjustHandles="1" noChangeArrowheads="1" noChangeShapeType="1" noTextEdit="1"/>
                </p:cNvSpPr>
                <p:nvPr/>
              </p:nvSpPr>
              <p:spPr>
                <a:xfrm>
                  <a:off x="754070" y="4102057"/>
                  <a:ext cx="1318694" cy="628377"/>
                </a:xfrm>
                <a:prstGeom prst="rect">
                  <a:avLst/>
                </a:prstGeom>
                <a:blipFill>
                  <a:blip r:embed="rId16"/>
                  <a:stretch>
                    <a:fillRect t="-28000" b="-98000"/>
                  </a:stretch>
                </a:blipFill>
              </p:spPr>
              <p:txBody>
                <a:bodyPr/>
                <a:lstStyle/>
                <a:p>
                  <a:r>
                    <a:rPr lang="en-US">
                      <a:noFill/>
                    </a:rPr>
                    <a:t> </a:t>
                  </a:r>
                </a:p>
              </p:txBody>
            </p:sp>
          </mc:Fallback>
        </mc:AlternateContent>
      </p:grpSp>
      <p:sp>
        <p:nvSpPr>
          <p:cNvPr id="37" name="TextBox 36">
            <a:extLst>
              <a:ext uri="{FF2B5EF4-FFF2-40B4-BE49-F238E27FC236}">
                <a16:creationId xmlns:a16="http://schemas.microsoft.com/office/drawing/2014/main" id="{398B4E2A-47A0-438C-900D-F833ABFA76F8}"/>
              </a:ext>
            </a:extLst>
          </p:cNvPr>
          <p:cNvSpPr txBox="1"/>
          <p:nvPr/>
        </p:nvSpPr>
        <p:spPr>
          <a:xfrm>
            <a:off x="6776415" y="2925589"/>
            <a:ext cx="4044683" cy="646331"/>
          </a:xfrm>
          <a:prstGeom prst="rect">
            <a:avLst/>
          </a:prstGeom>
          <a:noFill/>
        </p:spPr>
        <p:txBody>
          <a:bodyPr wrap="square" rtlCol="0">
            <a:spAutoFit/>
          </a:bodyPr>
          <a:lstStyle/>
          <a:p>
            <a:pPr fontAlgn="base"/>
            <a:r>
              <a:rPr lang="en-US" b="1" i="1" dirty="0">
                <a:solidFill>
                  <a:schemeClr val="tx1">
                    <a:lumMod val="85000"/>
                    <a:lumOff val="15000"/>
                  </a:schemeClr>
                </a:solidFill>
                <a:latin typeface="Times New Roman" panose="02020603050405020304" pitchFamily="18" charset="0"/>
                <a:cs typeface="Times New Roman" panose="02020603050405020304" pitchFamily="18" charset="0"/>
              </a:rPr>
              <a:t>Evidence: </a:t>
            </a:r>
            <a:r>
              <a:rPr lang="en-US" dirty="0">
                <a:solidFill>
                  <a:schemeClr val="tx1">
                    <a:lumMod val="85000"/>
                    <a:lumOff val="15000"/>
                  </a:schemeClr>
                </a:solidFill>
                <a:latin typeface="Times New Roman" panose="02020603050405020304" pitchFamily="18" charset="0"/>
                <a:cs typeface="Times New Roman" panose="02020603050405020304" pitchFamily="18" charset="0"/>
              </a:rPr>
              <a:t>a measure of the amount of support for a certain class  </a:t>
            </a:r>
            <a:endParaRPr kumimoji="1" 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9" name="タイトル 1">
            <a:extLst>
              <a:ext uri="{FF2B5EF4-FFF2-40B4-BE49-F238E27FC236}">
                <a16:creationId xmlns:a16="http://schemas.microsoft.com/office/drawing/2014/main" id="{A452CD61-AF6B-4F9D-BE16-0B5CA92F706D}"/>
              </a:ext>
            </a:extLst>
          </p:cNvPr>
          <p:cNvSpPr txBox="1">
            <a:spLocks/>
          </p:cNvSpPr>
          <p:nvPr/>
        </p:nvSpPr>
        <p:spPr bwMode="gray">
          <a:xfrm>
            <a:off x="521208" y="348783"/>
            <a:ext cx="11664950" cy="615555"/>
          </a:xfrm>
          <a:prstGeom prst="rect">
            <a:avLst/>
          </a:prstGeom>
        </p:spPr>
        <p:txBody>
          <a:bodyPr vert="horz" wrap="square" lIns="91440" tIns="45720" rIns="91440" bIns="45720" rtlCol="0" anchor="ctr" anchorCtr="0">
            <a:normAutofit/>
          </a:bodyPr>
          <a:lstStyle>
            <a:lvl1pPr algn="l" rtl="0" eaLnBrk="1" fontAlgn="base" hangingPunct="1">
              <a:spcBef>
                <a:spcPct val="0"/>
              </a:spcBef>
              <a:spcAft>
                <a:spcPct val="0"/>
              </a:spcAft>
              <a:defRPr kumimoji="1" lang="ja-JP" altLang="en-US" sz="3200" b="0" i="0" u="none" strike="noStrike" kern="0" cap="none" spc="0" normalizeH="0" baseline="0">
                <a:ln>
                  <a:noFill/>
                </a:ln>
                <a:solidFill>
                  <a:schemeClr val="bg2">
                    <a:lumMod val="25000"/>
                  </a:schemeClr>
                </a:solidFill>
                <a:effectLst/>
                <a:uLnTx/>
                <a:uFillTx/>
                <a:latin typeface="+mj-ea"/>
                <a:ea typeface="+mj-ea"/>
                <a:cs typeface="+mn-cs"/>
              </a:defRPr>
            </a:lvl1pPr>
            <a:lvl2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5pPr>
            <a:lvl6pPr marL="609555" algn="l" rtl="0" fontAlgn="base">
              <a:spcBef>
                <a:spcPct val="0"/>
              </a:spcBef>
              <a:spcAft>
                <a:spcPct val="0"/>
              </a:spcAft>
              <a:defRPr kumimoji="1" sz="3733">
                <a:solidFill>
                  <a:schemeClr val="tx1"/>
                </a:solidFill>
                <a:latin typeface="HGP創英角ｺﾞｼｯｸUB" pitchFamily="50" charset="-128"/>
                <a:ea typeface="ＭＳ Ｐゴシック" charset="-128"/>
              </a:defRPr>
            </a:lvl6pPr>
            <a:lvl7pPr marL="1219110" algn="l" rtl="0" fontAlgn="base">
              <a:spcBef>
                <a:spcPct val="0"/>
              </a:spcBef>
              <a:spcAft>
                <a:spcPct val="0"/>
              </a:spcAft>
              <a:defRPr kumimoji="1" sz="3733">
                <a:solidFill>
                  <a:schemeClr val="tx1"/>
                </a:solidFill>
                <a:latin typeface="HGP創英角ｺﾞｼｯｸUB" pitchFamily="50" charset="-128"/>
                <a:ea typeface="ＭＳ Ｐゴシック" charset="-128"/>
              </a:defRPr>
            </a:lvl7pPr>
            <a:lvl8pPr marL="1828664" algn="l" rtl="0" fontAlgn="base">
              <a:spcBef>
                <a:spcPct val="0"/>
              </a:spcBef>
              <a:spcAft>
                <a:spcPct val="0"/>
              </a:spcAft>
              <a:defRPr kumimoji="1" sz="3733">
                <a:solidFill>
                  <a:schemeClr val="tx1"/>
                </a:solidFill>
                <a:latin typeface="HGP創英角ｺﾞｼｯｸUB" pitchFamily="50" charset="-128"/>
                <a:ea typeface="ＭＳ Ｐゴシック" charset="-128"/>
              </a:defRPr>
            </a:lvl8pPr>
            <a:lvl9pPr marL="2438218" algn="l" rtl="0" fontAlgn="base">
              <a:spcBef>
                <a:spcPct val="0"/>
              </a:spcBef>
              <a:spcAft>
                <a:spcPct val="0"/>
              </a:spcAft>
              <a:defRPr kumimoji="1" sz="3733">
                <a:solidFill>
                  <a:schemeClr val="tx1"/>
                </a:solidFill>
                <a:latin typeface="HGP創英角ｺﾞｼｯｸUB" pitchFamily="50" charset="-128"/>
                <a:ea typeface="ＭＳ Ｐゴシック" charset="-128"/>
              </a:defRPr>
            </a:lvl9pPr>
          </a:lstStyle>
          <a:p>
            <a:pPr defTabSz="914400"/>
            <a:r>
              <a:rPr lang="en-US" altLang="zh-CN" sz="2800" b="1" dirty="0">
                <a:latin typeface="+mj-lt"/>
                <a:ea typeface="Verdana" panose="020B0604030504040204" pitchFamily="34" charset="0"/>
                <a:cs typeface="Verdana" panose="020B0604030504040204" pitchFamily="34" charset="0"/>
              </a:rPr>
              <a:t>Background of Evidential Uncertainty</a:t>
            </a:r>
            <a:endParaRPr lang="en-US" sz="2800" b="1" dirty="0">
              <a:latin typeface="+mj-lt"/>
              <a:cs typeface="Verdana" panose="020B0604030504040204" pitchFamily="34" charset="0"/>
            </a:endParaRPr>
          </a:p>
        </p:txBody>
      </p:sp>
    </p:spTree>
    <p:extLst>
      <p:ext uri="{BB962C8B-B14F-4D97-AF65-F5344CB8AC3E}">
        <p14:creationId xmlns:p14="http://schemas.microsoft.com/office/powerpoint/2010/main" val="2772202752"/>
      </p:ext>
    </p:extLst>
  </p:cSld>
  <p:clrMapOvr>
    <a:masterClrMapping/>
  </p:clrMapOvr>
  <mc:AlternateContent xmlns:mc="http://schemas.openxmlformats.org/markup-compatibility/2006" xmlns:p14="http://schemas.microsoft.com/office/powerpoint/2010/main">
    <mc:Choice Requires="p14">
      <p:transition spd="slow" p14:dur="2000" advTm="102459"/>
    </mc:Choice>
    <mc:Fallback xmlns="">
      <p:transition spd="slow" advTm="1024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cxnSp>
        <p:nvCxnSpPr>
          <p:cNvPr id="29" name="直线连接符 28">
            <a:extLst>
              <a:ext uri="{FF2B5EF4-FFF2-40B4-BE49-F238E27FC236}">
                <a16:creationId xmlns:a16="http://schemas.microsoft.com/office/drawing/2014/main" id="{C0C976DF-6961-CD42-8E07-EF59CBC4C4CB}"/>
              </a:ext>
            </a:extLst>
          </p:cNvPr>
          <p:cNvCxnSpPr>
            <a:cxnSpLocks/>
          </p:cNvCxnSpPr>
          <p:nvPr/>
        </p:nvCxnSpPr>
        <p:spPr>
          <a:xfrm>
            <a:off x="521208" y="1088136"/>
            <a:ext cx="11066358"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1" name="图片 13">
            <a:extLst>
              <a:ext uri="{FF2B5EF4-FFF2-40B4-BE49-F238E27FC236}">
                <a16:creationId xmlns:a16="http://schemas.microsoft.com/office/drawing/2014/main" id="{88678D10-306B-FD49-923B-461B4C484A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8812" y="1732705"/>
            <a:ext cx="802286" cy="534857"/>
          </a:xfrm>
          <a:prstGeom prst="rect">
            <a:avLst/>
          </a:prstGeom>
        </p:spPr>
      </p:pic>
      <p:pic>
        <p:nvPicPr>
          <p:cNvPr id="52" name="图片 15">
            <a:extLst>
              <a:ext uri="{FF2B5EF4-FFF2-40B4-BE49-F238E27FC236}">
                <a16:creationId xmlns:a16="http://schemas.microsoft.com/office/drawing/2014/main" id="{DCFFA59B-E8E1-BF48-BB9C-A2E9C5DB34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5992" y="1752361"/>
            <a:ext cx="940423" cy="552197"/>
          </a:xfrm>
          <a:prstGeom prst="rect">
            <a:avLst/>
          </a:prstGeom>
        </p:spPr>
      </p:pic>
      <p:pic>
        <p:nvPicPr>
          <p:cNvPr id="53" name="图片 17">
            <a:extLst>
              <a:ext uri="{FF2B5EF4-FFF2-40B4-BE49-F238E27FC236}">
                <a16:creationId xmlns:a16="http://schemas.microsoft.com/office/drawing/2014/main" id="{98339C3C-501B-984B-A1C1-ECB72B52EC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5138" y="1756916"/>
            <a:ext cx="540640" cy="564207"/>
          </a:xfrm>
          <a:prstGeom prst="rect">
            <a:avLst/>
          </a:prstGeom>
        </p:spPr>
      </p:pic>
      <p:sp>
        <p:nvSpPr>
          <p:cNvPr id="54" name="Title 2">
            <a:extLst>
              <a:ext uri="{FF2B5EF4-FFF2-40B4-BE49-F238E27FC236}">
                <a16:creationId xmlns:a16="http://schemas.microsoft.com/office/drawing/2014/main" id="{E9FF2166-749F-3E4A-89FD-7A2F628EA40F}"/>
              </a:ext>
            </a:extLst>
          </p:cNvPr>
          <p:cNvSpPr txBox="1">
            <a:spLocks/>
          </p:cNvSpPr>
          <p:nvPr/>
        </p:nvSpPr>
        <p:spPr>
          <a:xfrm>
            <a:off x="3693736" y="1675243"/>
            <a:ext cx="1887569" cy="399321"/>
          </a:xfrm>
          <a:prstGeom prst="rect">
            <a:avLst/>
          </a:prstGeom>
        </p:spPr>
        <p:txBody>
          <a:bodyPr vert="horz" lIns="68580" tIns="34290" rIns="68580" bIns="34290" rtlCol="0" anchor="t" anchorCtr="0">
            <a:no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1600" dirty="0">
                <a:latin typeface="Arial" panose="020B0604020202020204" pitchFamily="34" charset="0"/>
                <a:cs typeface="Arial" panose="020B0604020202020204" pitchFamily="34" charset="0"/>
              </a:rPr>
              <a:t>Empirical evidence:</a:t>
            </a:r>
          </a:p>
        </p:txBody>
      </p:sp>
      <mc:AlternateContent xmlns:mc="http://schemas.openxmlformats.org/markup-compatibility/2006" xmlns:a14="http://schemas.microsoft.com/office/drawing/2010/main">
        <mc:Choice Requires="a14">
          <p:sp>
            <p:nvSpPr>
              <p:cNvPr id="56" name="Title 2">
                <a:extLst>
                  <a:ext uri="{FF2B5EF4-FFF2-40B4-BE49-F238E27FC236}">
                    <a16:creationId xmlns:a16="http://schemas.microsoft.com/office/drawing/2014/main" id="{42AC0891-10B3-6047-8E36-98572D7A091A}"/>
                  </a:ext>
                </a:extLst>
              </p:cNvPr>
              <p:cNvSpPr txBox="1">
                <a:spLocks/>
              </p:cNvSpPr>
              <p:nvPr/>
            </p:nvSpPr>
            <p:spPr>
              <a:xfrm>
                <a:off x="5433882" y="2374363"/>
                <a:ext cx="1774289" cy="347058"/>
              </a:xfrm>
              <a:prstGeom prst="rect">
                <a:avLst/>
              </a:prstGeom>
            </p:spPr>
            <p:txBody>
              <a:bodyPr vert="horz" lIns="68580" tIns="34290" rIns="68580" bIns="34290" rtlCol="0" anchor="t" anchorCtr="0">
                <a:normAutofit fontScale="925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1500" dirty="0">
                    <a:latin typeface="Arial" panose="020B0604020202020204" pitchFamily="34" charset="0"/>
                    <a:cs typeface="Arial" panose="020B0604020202020204" pitchFamily="34" charset="0"/>
                  </a:rPr>
                  <a:t>Dog</a:t>
                </a:r>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a:t>
                </a:r>
                <a14:m>
                  <m:oMath xmlns:m="http://schemas.openxmlformats.org/officeDocument/2006/math">
                    <m:sSub>
                      <m:sSubPr>
                        <m:ctrlPr>
                          <a:rPr lang="en-US" altLang="zh-CN" sz="1500" i="1">
                            <a:latin typeface="Cambria Math" panose="02040503050406030204" pitchFamily="18" charset="0"/>
                            <a:cs typeface="Segoe UI Light" panose="020B0502040204020203" pitchFamily="34" charset="0"/>
                          </a:rPr>
                        </m:ctrlPr>
                      </m:sSubPr>
                      <m:e>
                        <m:r>
                          <a:rPr lang="en-US" altLang="zh-CN" sz="1500" i="1">
                            <a:latin typeface="Cambria Math" panose="02040503050406030204" pitchFamily="18" charset="0"/>
                            <a:cs typeface="Segoe UI Light" panose="020B0502040204020203" pitchFamily="34" charset="0"/>
                          </a:rPr>
                          <m:t>𝑒</m:t>
                        </m:r>
                      </m:e>
                      <m:sub>
                        <m:r>
                          <a:rPr lang="en-US" altLang="zh-CN" sz="1500" i="1">
                            <a:latin typeface="Cambria Math" panose="02040503050406030204" pitchFamily="18" charset="0"/>
                            <a:cs typeface="Segoe UI Light" panose="020B0502040204020203" pitchFamily="34" charset="0"/>
                          </a:rPr>
                          <m:t>1</m:t>
                        </m:r>
                      </m:sub>
                    </m:sSub>
                    <m:r>
                      <a:rPr lang="en-US" altLang="zh-CN" sz="1500" i="1">
                        <a:latin typeface="Cambria Math" panose="02040503050406030204" pitchFamily="18" charset="0"/>
                        <a:cs typeface="Segoe UI Light" panose="020B0502040204020203" pitchFamily="34" charset="0"/>
                      </a:rPr>
                      <m:t>=</m:t>
                    </m:r>
                    <m:r>
                      <a:rPr lang="en-US" altLang="zh-CN" sz="1500" b="0" i="1" smtClean="0">
                        <a:latin typeface="Cambria Math" panose="02040503050406030204" pitchFamily="18" charset="0"/>
                        <a:cs typeface="Segoe UI Light" panose="020B0502040204020203" pitchFamily="34" charset="0"/>
                      </a:rPr>
                      <m:t>3</m:t>
                    </m:r>
                  </m:oMath>
                </a14:m>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images)</a:t>
                </a:r>
              </a:p>
            </p:txBody>
          </p:sp>
        </mc:Choice>
        <mc:Fallback xmlns="">
          <p:sp>
            <p:nvSpPr>
              <p:cNvPr id="56" name="Title 2">
                <a:extLst>
                  <a:ext uri="{FF2B5EF4-FFF2-40B4-BE49-F238E27FC236}">
                    <a16:creationId xmlns:a16="http://schemas.microsoft.com/office/drawing/2014/main" id="{42AC0891-10B3-6047-8E36-98572D7A091A}"/>
                  </a:ext>
                </a:extLst>
              </p:cNvPr>
              <p:cNvSpPr txBox="1">
                <a:spLocks noRot="1" noChangeAspect="1" noMove="1" noResize="1" noEditPoints="1" noAdjustHandles="1" noChangeArrowheads="1" noChangeShapeType="1" noTextEdit="1"/>
              </p:cNvSpPr>
              <p:nvPr/>
            </p:nvSpPr>
            <p:spPr>
              <a:xfrm>
                <a:off x="5433882" y="2374363"/>
                <a:ext cx="1774289" cy="347058"/>
              </a:xfrm>
              <a:prstGeom prst="rect">
                <a:avLst/>
              </a:prstGeom>
              <a:blipFill>
                <a:blip r:embed="rId6"/>
                <a:stretch>
                  <a:fillRect l="-2128" t="-3448" r="-709"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itle 2">
                <a:extLst>
                  <a:ext uri="{FF2B5EF4-FFF2-40B4-BE49-F238E27FC236}">
                    <a16:creationId xmlns:a16="http://schemas.microsoft.com/office/drawing/2014/main" id="{2D854399-34A3-CA45-90B1-C03B7850BE36}"/>
                  </a:ext>
                </a:extLst>
              </p:cNvPr>
              <p:cNvSpPr txBox="1">
                <a:spLocks/>
              </p:cNvSpPr>
              <p:nvPr/>
            </p:nvSpPr>
            <p:spPr>
              <a:xfrm>
                <a:off x="7688113" y="2365606"/>
                <a:ext cx="1774289" cy="347058"/>
              </a:xfrm>
              <a:prstGeom prst="rect">
                <a:avLst/>
              </a:prstGeom>
            </p:spPr>
            <p:txBody>
              <a:bodyPr vert="horz" lIns="68580" tIns="34290" rIns="68580" bIns="3429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1500" dirty="0">
                    <a:latin typeface="Arial" panose="020B0604020202020204" pitchFamily="34" charset="0"/>
                    <a:cs typeface="Arial" panose="020B0604020202020204" pitchFamily="34" charset="0"/>
                  </a:rPr>
                  <a:t>Cat</a:t>
                </a:r>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a:t>
                </a:r>
                <a14:m>
                  <m:oMath xmlns:m="http://schemas.openxmlformats.org/officeDocument/2006/math">
                    <m:sSub>
                      <m:sSubPr>
                        <m:ctrlPr>
                          <a:rPr lang="en-US" altLang="zh-CN" sz="1500" i="1">
                            <a:latin typeface="Cambria Math" panose="02040503050406030204" pitchFamily="18" charset="0"/>
                            <a:cs typeface="Segoe UI Light" panose="020B0502040204020203" pitchFamily="34" charset="0"/>
                          </a:rPr>
                        </m:ctrlPr>
                      </m:sSubPr>
                      <m:e>
                        <m:r>
                          <a:rPr lang="en-US" altLang="zh-CN" sz="1500" i="1">
                            <a:latin typeface="Cambria Math" panose="02040503050406030204" pitchFamily="18" charset="0"/>
                            <a:cs typeface="Segoe UI Light" panose="020B0502040204020203" pitchFamily="34" charset="0"/>
                          </a:rPr>
                          <m:t>𝑒</m:t>
                        </m:r>
                      </m:e>
                      <m:sub>
                        <m:r>
                          <a:rPr lang="en-US" altLang="zh-CN" sz="1500" i="1">
                            <a:latin typeface="Cambria Math" panose="02040503050406030204" pitchFamily="18" charset="0"/>
                            <a:cs typeface="Segoe UI Light" panose="020B0502040204020203" pitchFamily="34" charset="0"/>
                          </a:rPr>
                          <m:t>2</m:t>
                        </m:r>
                      </m:sub>
                    </m:sSub>
                    <m:r>
                      <a:rPr lang="en-US" altLang="zh-CN" sz="1500" i="1">
                        <a:latin typeface="Cambria Math" panose="02040503050406030204" pitchFamily="18" charset="0"/>
                        <a:cs typeface="Segoe UI Light" panose="020B0502040204020203" pitchFamily="34" charset="0"/>
                      </a:rPr>
                      <m:t>=</m:t>
                    </m:r>
                    <m:r>
                      <a:rPr lang="en-US" altLang="zh-CN" sz="1500" b="0" i="0" smtClean="0">
                        <a:latin typeface="Cambria Math" panose="02040503050406030204" pitchFamily="18" charset="0"/>
                        <a:cs typeface="Segoe UI Light" panose="020B0502040204020203" pitchFamily="34" charset="0"/>
                      </a:rPr>
                      <m:t>3</m:t>
                    </m:r>
                  </m:oMath>
                </a14:m>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images)</a:t>
                </a:r>
              </a:p>
            </p:txBody>
          </p:sp>
        </mc:Choice>
        <mc:Fallback xmlns="">
          <p:sp>
            <p:nvSpPr>
              <p:cNvPr id="57" name="Title 2">
                <a:extLst>
                  <a:ext uri="{FF2B5EF4-FFF2-40B4-BE49-F238E27FC236}">
                    <a16:creationId xmlns:a16="http://schemas.microsoft.com/office/drawing/2014/main" id="{2D854399-34A3-CA45-90B1-C03B7850BE36}"/>
                  </a:ext>
                </a:extLst>
              </p:cNvPr>
              <p:cNvSpPr txBox="1">
                <a:spLocks noRot="1" noChangeAspect="1" noMove="1" noResize="1" noEditPoints="1" noAdjustHandles="1" noChangeArrowheads="1" noChangeShapeType="1" noTextEdit="1"/>
              </p:cNvSpPr>
              <p:nvPr/>
            </p:nvSpPr>
            <p:spPr>
              <a:xfrm>
                <a:off x="7688113" y="2365606"/>
                <a:ext cx="1774289" cy="347058"/>
              </a:xfrm>
              <a:prstGeom prst="rect">
                <a:avLst/>
              </a:prstGeom>
              <a:blipFill>
                <a:blip r:embed="rId7"/>
                <a:stretch>
                  <a:fillRect l="-2857" t="-7143" r="-7143"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itle 2">
                <a:extLst>
                  <a:ext uri="{FF2B5EF4-FFF2-40B4-BE49-F238E27FC236}">
                    <a16:creationId xmlns:a16="http://schemas.microsoft.com/office/drawing/2014/main" id="{682A723D-6E57-6C42-AB24-34F24B18F07E}"/>
                  </a:ext>
                </a:extLst>
              </p:cNvPr>
              <p:cNvSpPr txBox="1">
                <a:spLocks/>
              </p:cNvSpPr>
              <p:nvPr/>
            </p:nvSpPr>
            <p:spPr>
              <a:xfrm>
                <a:off x="9641225" y="2346647"/>
                <a:ext cx="2184980" cy="347058"/>
              </a:xfrm>
              <a:prstGeom prst="rect">
                <a:avLst/>
              </a:prstGeom>
            </p:spPr>
            <p:txBody>
              <a:bodyPr vert="horz" lIns="68580" tIns="34290" rIns="68580" bIns="3429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1500" dirty="0">
                    <a:latin typeface="Arial" panose="020B0604020202020204" pitchFamily="34" charset="0"/>
                    <a:cs typeface="Arial" panose="020B0604020202020204" pitchFamily="34" charset="0"/>
                  </a:rPr>
                  <a:t>Pig</a:t>
                </a:r>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a:t>
                </a:r>
                <a14:m>
                  <m:oMath xmlns:m="http://schemas.openxmlformats.org/officeDocument/2006/math">
                    <m:sSub>
                      <m:sSubPr>
                        <m:ctrlPr>
                          <a:rPr lang="en-US" altLang="zh-CN" sz="1500" i="1">
                            <a:latin typeface="Cambria Math" panose="02040503050406030204" pitchFamily="18" charset="0"/>
                            <a:cs typeface="Segoe UI Light" panose="020B0502040204020203" pitchFamily="34" charset="0"/>
                          </a:rPr>
                        </m:ctrlPr>
                      </m:sSubPr>
                      <m:e>
                        <m:r>
                          <a:rPr lang="en-US" altLang="zh-CN" sz="1500" i="1">
                            <a:latin typeface="Cambria Math" panose="02040503050406030204" pitchFamily="18" charset="0"/>
                            <a:cs typeface="Segoe UI Light" panose="020B0502040204020203" pitchFamily="34" charset="0"/>
                          </a:rPr>
                          <m:t>𝑒</m:t>
                        </m:r>
                      </m:e>
                      <m:sub>
                        <m:r>
                          <a:rPr lang="en-US" altLang="zh-CN" sz="1500" i="1">
                            <a:latin typeface="Cambria Math" panose="02040503050406030204" pitchFamily="18" charset="0"/>
                            <a:cs typeface="Segoe UI Light" panose="020B0502040204020203" pitchFamily="34" charset="0"/>
                          </a:rPr>
                          <m:t>3</m:t>
                        </m:r>
                      </m:sub>
                    </m:sSub>
                    <m:r>
                      <a:rPr lang="en-US" altLang="zh-CN" sz="1500" i="1">
                        <a:latin typeface="Cambria Math" panose="02040503050406030204" pitchFamily="18" charset="0"/>
                        <a:cs typeface="Segoe UI Light" panose="020B0502040204020203" pitchFamily="34" charset="0"/>
                      </a:rPr>
                      <m:t>=</m:t>
                    </m:r>
                    <m:r>
                      <a:rPr lang="en-US" altLang="zh-CN" sz="1500" b="0" i="0" smtClean="0">
                        <a:latin typeface="Cambria Math" panose="02040503050406030204" pitchFamily="18" charset="0"/>
                        <a:cs typeface="Segoe UI Light" panose="020B0502040204020203" pitchFamily="34" charset="0"/>
                      </a:rPr>
                      <m:t>3</m:t>
                    </m:r>
                  </m:oMath>
                </a14:m>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images)</a:t>
                </a:r>
              </a:p>
            </p:txBody>
          </p:sp>
        </mc:Choice>
        <mc:Fallback xmlns="">
          <p:sp>
            <p:nvSpPr>
              <p:cNvPr id="58" name="Title 2">
                <a:extLst>
                  <a:ext uri="{FF2B5EF4-FFF2-40B4-BE49-F238E27FC236}">
                    <a16:creationId xmlns:a16="http://schemas.microsoft.com/office/drawing/2014/main" id="{682A723D-6E57-6C42-AB24-34F24B18F07E}"/>
                  </a:ext>
                </a:extLst>
              </p:cNvPr>
              <p:cNvSpPr txBox="1">
                <a:spLocks noRot="1" noChangeAspect="1" noMove="1" noResize="1" noEditPoints="1" noAdjustHandles="1" noChangeArrowheads="1" noChangeShapeType="1" noTextEdit="1"/>
              </p:cNvSpPr>
              <p:nvPr/>
            </p:nvSpPr>
            <p:spPr>
              <a:xfrm>
                <a:off x="9641225" y="2346647"/>
                <a:ext cx="2184980" cy="347058"/>
              </a:xfrm>
              <a:prstGeom prst="rect">
                <a:avLst/>
              </a:prstGeom>
              <a:blipFill>
                <a:blip r:embed="rId8"/>
                <a:stretch>
                  <a:fillRect l="-2312" t="-6897" b="-6897"/>
                </a:stretch>
              </a:blipFill>
            </p:spPr>
            <p:txBody>
              <a:bodyPr/>
              <a:lstStyle/>
              <a:p>
                <a:r>
                  <a:rPr lang="en-US">
                    <a:noFill/>
                  </a:rPr>
                  <a:t> </a:t>
                </a:r>
              </a:p>
            </p:txBody>
          </p:sp>
        </mc:Fallback>
      </mc:AlternateContent>
      <p:sp>
        <p:nvSpPr>
          <p:cNvPr id="59" name="Title 2">
            <a:extLst>
              <a:ext uri="{FF2B5EF4-FFF2-40B4-BE49-F238E27FC236}">
                <a16:creationId xmlns:a16="http://schemas.microsoft.com/office/drawing/2014/main" id="{8CA32722-B75E-B14E-B835-4158F4F3B295}"/>
              </a:ext>
            </a:extLst>
          </p:cNvPr>
          <p:cNvSpPr txBox="1">
            <a:spLocks/>
          </p:cNvSpPr>
          <p:nvPr/>
        </p:nvSpPr>
        <p:spPr>
          <a:xfrm>
            <a:off x="754070" y="5968958"/>
            <a:ext cx="8325818" cy="1307141"/>
          </a:xfrm>
          <a:prstGeom prst="rect">
            <a:avLst/>
          </a:prstGeom>
        </p:spPr>
        <p:txBody>
          <a:bodyPr vert="horz" lIns="68580" tIns="34290" rIns="68580" bIns="3429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marL="285750" indent="-285750">
              <a:buFont typeface="Wingdings" pitchFamily="2" charset="2"/>
              <a:buChar char="§"/>
            </a:pPr>
            <a:endParaRPr lang="en-US" sz="1800" dirty="0">
              <a:solidFill>
                <a:srgbClr val="C00000"/>
              </a:solidFill>
            </a:endParaRPr>
          </a:p>
        </p:txBody>
      </p:sp>
      <p:sp>
        <p:nvSpPr>
          <p:cNvPr id="61" name="Rectangle 60">
            <a:extLst>
              <a:ext uri="{FF2B5EF4-FFF2-40B4-BE49-F238E27FC236}">
                <a16:creationId xmlns:a16="http://schemas.microsoft.com/office/drawing/2014/main" id="{555F2F44-0D3B-2B47-8DBB-462C097996DB}"/>
              </a:ext>
            </a:extLst>
          </p:cNvPr>
          <p:cNvSpPr/>
          <p:nvPr/>
        </p:nvSpPr>
        <p:spPr>
          <a:xfrm>
            <a:off x="907107" y="1660176"/>
            <a:ext cx="10680459" cy="101227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图片 29">
            <a:extLst>
              <a:ext uri="{FF2B5EF4-FFF2-40B4-BE49-F238E27FC236}">
                <a16:creationId xmlns:a16="http://schemas.microsoft.com/office/drawing/2014/main" id="{97158A5D-AA38-694B-A191-90F375D5D08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69434" y="1808154"/>
            <a:ext cx="668438" cy="685149"/>
          </a:xfrm>
          <a:prstGeom prst="rect">
            <a:avLst/>
          </a:prstGeom>
        </p:spPr>
      </p:pic>
      <p:sp>
        <p:nvSpPr>
          <p:cNvPr id="34" name="Title 2">
            <a:extLst>
              <a:ext uri="{FF2B5EF4-FFF2-40B4-BE49-F238E27FC236}">
                <a16:creationId xmlns:a16="http://schemas.microsoft.com/office/drawing/2014/main" id="{C55B5090-87A3-2347-9ACF-23EBD38B445B}"/>
              </a:ext>
            </a:extLst>
          </p:cNvPr>
          <p:cNvSpPr txBox="1">
            <a:spLocks/>
          </p:cNvSpPr>
          <p:nvPr/>
        </p:nvSpPr>
        <p:spPr>
          <a:xfrm>
            <a:off x="713203" y="1660175"/>
            <a:ext cx="1649197" cy="399321"/>
          </a:xfrm>
          <a:prstGeom prst="rect">
            <a:avLst/>
          </a:prstGeom>
        </p:spPr>
        <p:txBody>
          <a:bodyPr vert="horz" lIns="68580" tIns="34290" rIns="68580" bIns="3429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1600" dirty="0">
                <a:latin typeface="Arial" panose="020B0604020202020204" pitchFamily="34" charset="0"/>
                <a:cs typeface="Arial" panose="020B0604020202020204" pitchFamily="34" charset="0"/>
              </a:rPr>
              <a:t>Test image:</a:t>
            </a:r>
          </a:p>
        </p:txBody>
      </p:sp>
      <p:grpSp>
        <p:nvGrpSpPr>
          <p:cNvPr id="35" name="Group 34">
            <a:extLst>
              <a:ext uri="{FF2B5EF4-FFF2-40B4-BE49-F238E27FC236}">
                <a16:creationId xmlns:a16="http://schemas.microsoft.com/office/drawing/2014/main" id="{83C3FF7B-424C-A443-AD01-1AF347E2D694}"/>
              </a:ext>
            </a:extLst>
          </p:cNvPr>
          <p:cNvGrpSpPr/>
          <p:nvPr/>
        </p:nvGrpSpPr>
        <p:grpSpPr>
          <a:xfrm>
            <a:off x="5637046" y="4724444"/>
            <a:ext cx="2250121" cy="476632"/>
            <a:chOff x="5939845" y="4685867"/>
            <a:chExt cx="2250121" cy="476632"/>
          </a:xfrm>
        </p:grpSpPr>
        <p:sp>
          <p:nvSpPr>
            <p:cNvPr id="36" name="左右箭头 11">
              <a:extLst>
                <a:ext uri="{FF2B5EF4-FFF2-40B4-BE49-F238E27FC236}">
                  <a16:creationId xmlns:a16="http://schemas.microsoft.com/office/drawing/2014/main" id="{818F4017-1E4E-9C4F-9E71-32DE6EEABCD3}"/>
                </a:ext>
              </a:extLst>
            </p:cNvPr>
            <p:cNvSpPr/>
            <p:nvPr/>
          </p:nvSpPr>
          <p:spPr>
            <a:xfrm rot="16200000">
              <a:off x="5835106" y="4792584"/>
              <a:ext cx="474654" cy="265176"/>
            </a:xfrm>
            <a:prstGeom prst="leftRightArrow">
              <a:avLst/>
            </a:prstGeom>
            <a:solidFill>
              <a:srgbClr val="D247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7" name="Title 2">
                  <a:extLst>
                    <a:ext uri="{FF2B5EF4-FFF2-40B4-BE49-F238E27FC236}">
                      <a16:creationId xmlns:a16="http://schemas.microsoft.com/office/drawing/2014/main" id="{8785B2F4-637C-3B4B-93A2-7A6842CF809D}"/>
                    </a:ext>
                  </a:extLst>
                </p:cNvPr>
                <p:cNvSpPr txBox="1">
                  <a:spLocks/>
                </p:cNvSpPr>
                <p:nvPr/>
              </p:nvSpPr>
              <p:spPr>
                <a:xfrm>
                  <a:off x="6047157" y="4685867"/>
                  <a:ext cx="2142809" cy="381161"/>
                </a:xfrm>
                <a:prstGeom prst="rect">
                  <a:avLst/>
                </a:prstGeom>
              </p:spPr>
              <p:txBody>
                <a:bodyPr vert="horz" lIns="68580" tIns="34290" rIns="68580" bIns="3429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14:m>
                    <m:oMathPara xmlns:m="http://schemas.openxmlformats.org/officeDocument/2006/math">
                      <m:oMathParaPr>
                        <m:jc m:val="centerGroup"/>
                      </m:oMathParaPr>
                      <m:oMath xmlns:m="http://schemas.openxmlformats.org/officeDocument/2006/math">
                        <m:r>
                          <a:rPr lang="en-US" altLang="zh-CN" sz="1500" b="1" i="1" smtClean="0">
                            <a:solidFill>
                              <a:schemeClr val="tx1"/>
                            </a:solidFill>
                            <a:latin typeface="Cambria Math" panose="02040503050406030204" pitchFamily="18" charset="0"/>
                            <a:cs typeface="Arial" panose="020B0604020202020204" pitchFamily="34" charset="0"/>
                          </a:rPr>
                          <m:t>𝜶</m:t>
                        </m:r>
                        <m:r>
                          <a:rPr lang="en-US" altLang="zh-CN" sz="1500" b="1">
                            <a:solidFill>
                              <a:schemeClr val="tx1"/>
                            </a:solidFill>
                            <a:latin typeface="Cambria Math" panose="02040503050406030204" pitchFamily="18" charset="0"/>
                            <a:cs typeface="Arial" panose="020B0604020202020204" pitchFamily="34" charset="0"/>
                          </a:rPr>
                          <m:t>=</m:t>
                        </m:r>
                        <m:r>
                          <a:rPr lang="en-US" altLang="zh-CN" sz="1500" b="1" i="1">
                            <a:solidFill>
                              <a:schemeClr val="tx1"/>
                            </a:solidFill>
                            <a:latin typeface="Cambria Math" panose="02040503050406030204" pitchFamily="18" charset="0"/>
                            <a:cs typeface="Arial" panose="020B0604020202020204" pitchFamily="34" charset="0"/>
                          </a:rPr>
                          <m:t>𝒆</m:t>
                        </m:r>
                        <m:r>
                          <a:rPr lang="en-US" altLang="zh-CN" sz="1500" b="1">
                            <a:solidFill>
                              <a:schemeClr val="tx1"/>
                            </a:solidFill>
                            <a:latin typeface="Cambria Math" panose="02040503050406030204" pitchFamily="18" charset="0"/>
                            <a:cs typeface="Arial" panose="020B0604020202020204" pitchFamily="34" charset="0"/>
                          </a:rPr>
                          <m:t>+</m:t>
                        </m:r>
                        <m:r>
                          <a:rPr lang="en-US" altLang="zh-CN" sz="1500" b="1" i="1">
                            <a:solidFill>
                              <a:schemeClr val="tx1"/>
                            </a:solidFill>
                            <a:latin typeface="Cambria Math" panose="02040503050406030204" pitchFamily="18" charset="0"/>
                            <a:cs typeface="Arial" panose="020B0604020202020204" pitchFamily="34" charset="0"/>
                          </a:rPr>
                          <m:t>𝟏</m:t>
                        </m:r>
                        <m:r>
                          <a:rPr lang="en-US" altLang="zh-CN" sz="1500" b="1">
                            <a:solidFill>
                              <a:schemeClr val="tx1"/>
                            </a:solidFill>
                            <a:latin typeface="Cambria Math" panose="02040503050406030204" pitchFamily="18" charset="0"/>
                            <a:cs typeface="Arial" panose="020B0604020202020204" pitchFamily="34" charset="0"/>
                          </a:rPr>
                          <m:t>=[</m:t>
                        </m:r>
                        <m:r>
                          <a:rPr lang="en-US" altLang="zh-CN" sz="1500" b="1" i="1">
                            <a:solidFill>
                              <a:schemeClr val="tx1"/>
                            </a:solidFill>
                            <a:latin typeface="Cambria Math" panose="02040503050406030204" pitchFamily="18" charset="0"/>
                            <a:cs typeface="Arial" panose="020B0604020202020204" pitchFamily="34" charset="0"/>
                          </a:rPr>
                          <m:t>𝟒</m:t>
                        </m:r>
                        <m:r>
                          <a:rPr lang="en-US" altLang="zh-CN" sz="1500" b="1">
                            <a:solidFill>
                              <a:schemeClr val="tx1"/>
                            </a:solidFill>
                            <a:latin typeface="Cambria Math" panose="02040503050406030204" pitchFamily="18" charset="0"/>
                            <a:cs typeface="Arial" panose="020B0604020202020204" pitchFamily="34" charset="0"/>
                          </a:rPr>
                          <m:t>,</m:t>
                        </m:r>
                        <m:r>
                          <a:rPr lang="en-US" altLang="zh-CN" sz="1500" b="1" i="1">
                            <a:solidFill>
                              <a:schemeClr val="tx1"/>
                            </a:solidFill>
                            <a:latin typeface="Cambria Math" panose="02040503050406030204" pitchFamily="18" charset="0"/>
                            <a:cs typeface="Arial" panose="020B0604020202020204" pitchFamily="34" charset="0"/>
                          </a:rPr>
                          <m:t>𝟒</m:t>
                        </m:r>
                        <m:r>
                          <a:rPr lang="en-US" altLang="zh-CN" sz="1500" b="1">
                            <a:solidFill>
                              <a:schemeClr val="tx1"/>
                            </a:solidFill>
                            <a:latin typeface="Cambria Math" panose="02040503050406030204" pitchFamily="18" charset="0"/>
                            <a:cs typeface="Arial" panose="020B0604020202020204" pitchFamily="34" charset="0"/>
                          </a:rPr>
                          <m:t>,</m:t>
                        </m:r>
                        <m:r>
                          <a:rPr lang="en-US" altLang="zh-CN" sz="1500" b="1" i="1">
                            <a:solidFill>
                              <a:schemeClr val="tx1"/>
                            </a:solidFill>
                            <a:latin typeface="Cambria Math" panose="02040503050406030204" pitchFamily="18" charset="0"/>
                            <a:cs typeface="Arial" panose="020B0604020202020204" pitchFamily="34" charset="0"/>
                          </a:rPr>
                          <m:t>𝟒</m:t>
                        </m:r>
                        <m:r>
                          <a:rPr lang="en-US" altLang="zh-CN" sz="1500" b="1">
                            <a:solidFill>
                              <a:schemeClr val="tx1"/>
                            </a:solidFill>
                            <a:latin typeface="Cambria Math" panose="02040503050406030204" pitchFamily="18" charset="0"/>
                            <a:cs typeface="Arial" panose="020B0604020202020204" pitchFamily="34" charset="0"/>
                          </a:rPr>
                          <m:t>]</m:t>
                        </m:r>
                      </m:oMath>
                    </m:oMathPara>
                  </a14:m>
                  <a:endParaRPr lang="en-US" altLang="zh-CN" sz="1500" b="1" dirty="0">
                    <a:solidFill>
                      <a:schemeClr val="tx1"/>
                    </a:solidFill>
                    <a:latin typeface="Arial" panose="020B0604020202020204" pitchFamily="34" charset="0"/>
                    <a:cs typeface="Arial" panose="020B0604020202020204" pitchFamily="34" charset="0"/>
                  </a:endParaRPr>
                </a:p>
              </p:txBody>
            </p:sp>
          </mc:Choice>
          <mc:Fallback xmlns="">
            <p:sp>
              <p:nvSpPr>
                <p:cNvPr id="37" name="Title 2">
                  <a:extLst>
                    <a:ext uri="{FF2B5EF4-FFF2-40B4-BE49-F238E27FC236}">
                      <a16:creationId xmlns:a16="http://schemas.microsoft.com/office/drawing/2014/main" id="{8785B2F4-637C-3B4B-93A2-7A6842CF809D}"/>
                    </a:ext>
                  </a:extLst>
                </p:cNvPr>
                <p:cNvSpPr txBox="1">
                  <a:spLocks noRot="1" noChangeAspect="1" noMove="1" noResize="1" noEditPoints="1" noAdjustHandles="1" noChangeArrowheads="1" noChangeShapeType="1" noTextEdit="1"/>
                </p:cNvSpPr>
                <p:nvPr/>
              </p:nvSpPr>
              <p:spPr>
                <a:xfrm>
                  <a:off x="6047157" y="4685867"/>
                  <a:ext cx="2142809" cy="381161"/>
                </a:xfrm>
                <a:prstGeom prst="rect">
                  <a:avLst/>
                </a:prstGeom>
                <a:blipFill>
                  <a:blip r:embed="rId10"/>
                  <a:stretch>
                    <a:fillRect b="-16667"/>
                  </a:stretch>
                </a:blipFill>
              </p:spPr>
              <p:txBody>
                <a:bodyPr/>
                <a:lstStyle/>
                <a:p>
                  <a:r>
                    <a:rPr lang="en-US">
                      <a:noFill/>
                    </a:rPr>
                    <a:t> </a:t>
                  </a:r>
                </a:p>
              </p:txBody>
            </p:sp>
          </mc:Fallback>
        </mc:AlternateContent>
      </p:grpSp>
      <p:sp>
        <p:nvSpPr>
          <p:cNvPr id="38" name="Title 2">
            <a:extLst>
              <a:ext uri="{FF2B5EF4-FFF2-40B4-BE49-F238E27FC236}">
                <a16:creationId xmlns:a16="http://schemas.microsoft.com/office/drawing/2014/main" id="{A734DB87-784B-EA4A-84F4-89DC287D912E}"/>
              </a:ext>
            </a:extLst>
          </p:cNvPr>
          <p:cNvSpPr txBox="1">
            <a:spLocks/>
          </p:cNvSpPr>
          <p:nvPr/>
        </p:nvSpPr>
        <p:spPr>
          <a:xfrm>
            <a:off x="3421990" y="3108723"/>
            <a:ext cx="5624630" cy="507587"/>
          </a:xfrm>
          <a:prstGeom prst="rect">
            <a:avLst/>
          </a:prstGeom>
          <a:ln>
            <a:solidFill>
              <a:schemeClr val="tx1"/>
            </a:solidFill>
          </a:ln>
        </p:spPr>
        <p:txBody>
          <a:bodyPr vert="horz" lIns="68580" tIns="34290" rIns="68580" bIns="34290" rtlCol="0" anchor="b" anchorCtr="0">
            <a:no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1500" b="1" dirty="0">
                <a:solidFill>
                  <a:srgbClr val="DD462F"/>
                </a:solidFill>
                <a:latin typeface="Arial" panose="020B0604020202020204" pitchFamily="34" charset="0"/>
                <a:cs typeface="Arial" panose="020B0604020202020204" pitchFamily="34" charset="0"/>
              </a:rPr>
              <a:t>In the belief theory domain (e.g., subjective logic), the researchers are interested in predicting subjective opinions </a:t>
            </a:r>
          </a:p>
        </p:txBody>
      </p:sp>
      <p:grpSp>
        <p:nvGrpSpPr>
          <p:cNvPr id="39" name="Group 38">
            <a:extLst>
              <a:ext uri="{FF2B5EF4-FFF2-40B4-BE49-F238E27FC236}">
                <a16:creationId xmlns:a16="http://schemas.microsoft.com/office/drawing/2014/main" id="{5939D04C-8117-F44F-9780-E52E94F526F5}"/>
              </a:ext>
            </a:extLst>
          </p:cNvPr>
          <p:cNvGrpSpPr/>
          <p:nvPr/>
        </p:nvGrpSpPr>
        <p:grpSpPr>
          <a:xfrm>
            <a:off x="5638615" y="3663057"/>
            <a:ext cx="2657659" cy="511865"/>
            <a:chOff x="5922225" y="3547230"/>
            <a:chExt cx="2219802" cy="511865"/>
          </a:xfrm>
        </p:grpSpPr>
        <mc:AlternateContent xmlns:mc="http://schemas.openxmlformats.org/markup-compatibility/2006" xmlns:a14="http://schemas.microsoft.com/office/drawing/2010/main">
          <mc:Choice Requires="a14">
            <p:sp>
              <p:nvSpPr>
                <p:cNvPr id="40" name="Title 2">
                  <a:extLst>
                    <a:ext uri="{FF2B5EF4-FFF2-40B4-BE49-F238E27FC236}">
                      <a16:creationId xmlns:a16="http://schemas.microsoft.com/office/drawing/2014/main" id="{6D21AA62-A5F2-164B-BE83-2DDE423E3E51}"/>
                    </a:ext>
                  </a:extLst>
                </p:cNvPr>
                <p:cNvSpPr txBox="1">
                  <a:spLocks/>
                </p:cNvSpPr>
                <p:nvPr/>
              </p:nvSpPr>
              <p:spPr>
                <a:xfrm>
                  <a:off x="6163932" y="3615616"/>
                  <a:ext cx="1978095" cy="329695"/>
                </a:xfrm>
                <a:prstGeom prst="rect">
                  <a:avLst/>
                </a:prstGeom>
              </p:spPr>
              <p:txBody>
                <a:bodyPr vert="horz" lIns="68580" tIns="34290" rIns="68580" bIns="3429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1600" b="1" dirty="0">
                      <a:solidFill>
                        <a:srgbClr val="D24726"/>
                      </a:solidFill>
                      <a:latin typeface="Arial" panose="020B0604020202020204" pitchFamily="34" charset="0"/>
                      <a:cs typeface="Arial" panose="020B0604020202020204" pitchFamily="34" charset="0"/>
                    </a:rPr>
                    <a:t>(Subjective Opinion</a:t>
                  </a:r>
                  <a:r>
                    <a:rPr lang="en-US" altLang="zh-CN" sz="1600" b="1" dirty="0">
                      <a:solidFill>
                        <a:srgbClr val="D24726"/>
                      </a:solidFill>
                    </a:rPr>
                    <a:t> </a:t>
                  </a:r>
                  <a14:m>
                    <m:oMath xmlns:m="http://schemas.openxmlformats.org/officeDocument/2006/math">
                      <m:r>
                        <a:rPr lang="en-US" altLang="zh-CN" sz="1600" b="1" i="1" smtClean="0">
                          <a:solidFill>
                            <a:srgbClr val="D24726"/>
                          </a:solidFill>
                          <a:latin typeface="Cambria Math" panose="02040503050406030204" pitchFamily="18" charset="0"/>
                        </a:rPr>
                        <m:t>𝝎</m:t>
                      </m:r>
                    </m:oMath>
                  </a14:m>
                  <a:r>
                    <a:rPr lang="en-US" altLang="zh-CN" sz="1600" b="1" dirty="0">
                      <a:solidFill>
                        <a:srgbClr val="D24726"/>
                      </a:solidFill>
                      <a:latin typeface="Arial" panose="020B0604020202020204" pitchFamily="34" charset="0"/>
                      <a:cs typeface="Arial" panose="020B0604020202020204" pitchFamily="34" charset="0"/>
                    </a:rPr>
                    <a:t>)</a:t>
                  </a:r>
                </a:p>
              </p:txBody>
            </p:sp>
          </mc:Choice>
          <mc:Fallback xmlns="">
            <p:sp>
              <p:nvSpPr>
                <p:cNvPr id="40" name="Title 2">
                  <a:extLst>
                    <a:ext uri="{FF2B5EF4-FFF2-40B4-BE49-F238E27FC236}">
                      <a16:creationId xmlns:a16="http://schemas.microsoft.com/office/drawing/2014/main" id="{6D21AA62-A5F2-164B-BE83-2DDE423E3E51}"/>
                    </a:ext>
                  </a:extLst>
                </p:cNvPr>
                <p:cNvSpPr txBox="1">
                  <a:spLocks noRot="1" noChangeAspect="1" noMove="1" noResize="1" noEditPoints="1" noAdjustHandles="1" noChangeArrowheads="1" noChangeShapeType="1" noTextEdit="1"/>
                </p:cNvSpPr>
                <p:nvPr/>
              </p:nvSpPr>
              <p:spPr>
                <a:xfrm>
                  <a:off x="6163932" y="3615616"/>
                  <a:ext cx="1978095" cy="329695"/>
                </a:xfrm>
                <a:prstGeom prst="rect">
                  <a:avLst/>
                </a:prstGeom>
                <a:blipFill>
                  <a:blip r:embed="rId11"/>
                  <a:stretch>
                    <a:fillRect l="-2314" t="-3704" r="-771" b="-27778"/>
                  </a:stretch>
                </a:blipFill>
              </p:spPr>
              <p:txBody>
                <a:bodyPr/>
                <a:lstStyle/>
                <a:p>
                  <a:r>
                    <a:rPr lang="en-US">
                      <a:noFill/>
                    </a:rPr>
                    <a:t> </a:t>
                  </a:r>
                </a:p>
              </p:txBody>
            </p:sp>
          </mc:Fallback>
        </mc:AlternateContent>
        <p:sp>
          <p:nvSpPr>
            <p:cNvPr id="41" name="下箭头 1">
              <a:extLst>
                <a:ext uri="{FF2B5EF4-FFF2-40B4-BE49-F238E27FC236}">
                  <a16:creationId xmlns:a16="http://schemas.microsoft.com/office/drawing/2014/main" id="{AF461362-A35A-0349-9B8C-F77AC03CEB5E}"/>
                </a:ext>
              </a:extLst>
            </p:cNvPr>
            <p:cNvSpPr/>
            <p:nvPr/>
          </p:nvSpPr>
          <p:spPr>
            <a:xfrm>
              <a:off x="5922225" y="3547230"/>
              <a:ext cx="268941" cy="511865"/>
            </a:xfrm>
            <a:prstGeom prst="downArrow">
              <a:avLst/>
            </a:prstGeom>
            <a:solidFill>
              <a:srgbClr val="D247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Arial" panose="020B0604020202020204" pitchFamily="34" charset="0"/>
                <a:cs typeface="Arial" panose="020B0604020202020204" pitchFamily="34" charset="0"/>
              </a:endParaRPr>
            </a:p>
          </p:txBody>
        </p:sp>
      </p:grpSp>
      <p:grpSp>
        <p:nvGrpSpPr>
          <p:cNvPr id="45" name="Group 44">
            <a:extLst>
              <a:ext uri="{FF2B5EF4-FFF2-40B4-BE49-F238E27FC236}">
                <a16:creationId xmlns:a16="http://schemas.microsoft.com/office/drawing/2014/main" id="{1BDFF594-6B0F-A14D-8B7C-38C3B1DC2A6E}"/>
              </a:ext>
            </a:extLst>
          </p:cNvPr>
          <p:cNvGrpSpPr/>
          <p:nvPr/>
        </p:nvGrpSpPr>
        <p:grpSpPr>
          <a:xfrm>
            <a:off x="5637046" y="2687518"/>
            <a:ext cx="1940146" cy="401694"/>
            <a:chOff x="5922225" y="2278958"/>
            <a:chExt cx="1940146" cy="401694"/>
          </a:xfrm>
        </p:grpSpPr>
        <p:sp>
          <p:nvSpPr>
            <p:cNvPr id="46" name="下箭头 1">
              <a:extLst>
                <a:ext uri="{FF2B5EF4-FFF2-40B4-BE49-F238E27FC236}">
                  <a16:creationId xmlns:a16="http://schemas.microsoft.com/office/drawing/2014/main" id="{A88753E7-94A8-5347-8E11-8D30B2F6E6FB}"/>
                </a:ext>
              </a:extLst>
            </p:cNvPr>
            <p:cNvSpPr/>
            <p:nvPr/>
          </p:nvSpPr>
          <p:spPr>
            <a:xfrm>
              <a:off x="5922225" y="2348884"/>
              <a:ext cx="268941" cy="331768"/>
            </a:xfrm>
            <a:prstGeom prst="downArrow">
              <a:avLst/>
            </a:prstGeom>
            <a:solidFill>
              <a:srgbClr val="D247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7" name="Title 2">
                  <a:extLst>
                    <a:ext uri="{FF2B5EF4-FFF2-40B4-BE49-F238E27FC236}">
                      <a16:creationId xmlns:a16="http://schemas.microsoft.com/office/drawing/2014/main" id="{3DC7FB9B-2EB2-724B-AB73-EB15BA80563A}"/>
                    </a:ext>
                  </a:extLst>
                </p:cNvPr>
                <p:cNvSpPr txBox="1">
                  <a:spLocks/>
                </p:cNvSpPr>
                <p:nvPr/>
              </p:nvSpPr>
              <p:spPr>
                <a:xfrm>
                  <a:off x="6205021" y="2278958"/>
                  <a:ext cx="1657350" cy="381161"/>
                </a:xfrm>
                <a:prstGeom prst="rect">
                  <a:avLst/>
                </a:prstGeom>
              </p:spPr>
              <p:txBody>
                <a:bodyPr vert="horz" lIns="68580" tIns="34290" rIns="68580" bIns="3429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cs typeface="Segoe UI Light" panose="020B0502040204020203" pitchFamily="34" charset="0"/>
                          </a:rPr>
                          <m:t>𝑒</m:t>
                        </m:r>
                        <m:r>
                          <a:rPr lang="en-US" altLang="zh-CN" sz="1800" i="1">
                            <a:latin typeface="Cambria Math" panose="02040503050406030204" pitchFamily="18" charset="0"/>
                            <a:cs typeface="Segoe UI Light" panose="020B0502040204020203" pitchFamily="34" charset="0"/>
                          </a:rPr>
                          <m:t>=</m:t>
                        </m:r>
                        <m:d>
                          <m:dPr>
                            <m:begChr m:val="["/>
                            <m:endChr m:val="]"/>
                            <m:ctrlPr>
                              <a:rPr lang="en-US" altLang="zh-CN" sz="1800" i="1">
                                <a:latin typeface="Cambria Math" panose="02040503050406030204" pitchFamily="18" charset="0"/>
                                <a:cs typeface="Segoe UI Light" panose="020B0502040204020203" pitchFamily="34" charset="0"/>
                              </a:rPr>
                            </m:ctrlPr>
                          </m:dPr>
                          <m:e>
                            <m:sSub>
                              <m:sSubPr>
                                <m:ctrlPr>
                                  <a:rPr lang="en-US" altLang="zh-CN" sz="1800" i="1">
                                    <a:latin typeface="Cambria Math" panose="02040503050406030204" pitchFamily="18" charset="0"/>
                                    <a:cs typeface="Segoe UI Light" panose="020B0502040204020203" pitchFamily="34" charset="0"/>
                                  </a:rPr>
                                </m:ctrlPr>
                              </m:sSubPr>
                              <m:e>
                                <m:r>
                                  <a:rPr lang="en-US" altLang="zh-CN" sz="1800" i="1">
                                    <a:latin typeface="Cambria Math" panose="02040503050406030204" pitchFamily="18" charset="0"/>
                                    <a:cs typeface="Segoe UI Light" panose="020B0502040204020203" pitchFamily="34" charset="0"/>
                                  </a:rPr>
                                  <m:t>𝑒</m:t>
                                </m:r>
                              </m:e>
                              <m:sub>
                                <m:r>
                                  <a:rPr lang="en-US" altLang="zh-CN" sz="1800" i="1">
                                    <a:latin typeface="Cambria Math" panose="02040503050406030204" pitchFamily="18" charset="0"/>
                                    <a:cs typeface="Segoe UI Light" panose="020B0502040204020203" pitchFamily="34" charset="0"/>
                                  </a:rPr>
                                  <m:t>1</m:t>
                                </m:r>
                              </m:sub>
                            </m:sSub>
                            <m:r>
                              <a:rPr lang="en-US" altLang="zh-CN" sz="1800" i="1">
                                <a:latin typeface="Cambria Math" panose="02040503050406030204" pitchFamily="18" charset="0"/>
                                <a:cs typeface="Segoe UI Light" panose="020B0502040204020203" pitchFamily="34" charset="0"/>
                              </a:rPr>
                              <m:t>,</m:t>
                            </m:r>
                            <m:sSub>
                              <m:sSubPr>
                                <m:ctrlPr>
                                  <a:rPr lang="en-US" altLang="zh-CN" sz="1800" i="1">
                                    <a:latin typeface="Cambria Math" panose="02040503050406030204" pitchFamily="18" charset="0"/>
                                    <a:cs typeface="Segoe UI Light" panose="020B0502040204020203" pitchFamily="34" charset="0"/>
                                  </a:rPr>
                                </m:ctrlPr>
                              </m:sSubPr>
                              <m:e>
                                <m:r>
                                  <a:rPr lang="en-US" altLang="zh-CN" sz="1800" i="1">
                                    <a:latin typeface="Cambria Math" panose="02040503050406030204" pitchFamily="18" charset="0"/>
                                    <a:cs typeface="Segoe UI Light" panose="020B0502040204020203" pitchFamily="34" charset="0"/>
                                  </a:rPr>
                                  <m:t>𝑒</m:t>
                                </m:r>
                              </m:e>
                              <m:sub>
                                <m:r>
                                  <a:rPr lang="en-US" altLang="zh-CN" sz="1800" i="1">
                                    <a:latin typeface="Cambria Math" panose="02040503050406030204" pitchFamily="18" charset="0"/>
                                    <a:cs typeface="Segoe UI Light" panose="020B0502040204020203" pitchFamily="34" charset="0"/>
                                  </a:rPr>
                                  <m:t>2</m:t>
                                </m:r>
                              </m:sub>
                            </m:sSub>
                            <m:r>
                              <a:rPr lang="en-US" altLang="zh-CN" sz="1800" i="1">
                                <a:latin typeface="Cambria Math" panose="02040503050406030204" pitchFamily="18" charset="0"/>
                                <a:cs typeface="Segoe UI Light" panose="020B0502040204020203" pitchFamily="34" charset="0"/>
                              </a:rPr>
                              <m:t>,</m:t>
                            </m:r>
                            <m:sSub>
                              <m:sSubPr>
                                <m:ctrlPr>
                                  <a:rPr lang="en-US" altLang="zh-CN" sz="1800" i="1">
                                    <a:latin typeface="Cambria Math" panose="02040503050406030204" pitchFamily="18" charset="0"/>
                                    <a:cs typeface="Segoe UI Light" panose="020B0502040204020203" pitchFamily="34" charset="0"/>
                                  </a:rPr>
                                </m:ctrlPr>
                              </m:sSubPr>
                              <m:e>
                                <m:r>
                                  <a:rPr lang="en-US" altLang="zh-CN" sz="1800" i="1">
                                    <a:latin typeface="Cambria Math" panose="02040503050406030204" pitchFamily="18" charset="0"/>
                                    <a:cs typeface="Segoe UI Light" panose="020B0502040204020203" pitchFamily="34" charset="0"/>
                                  </a:rPr>
                                  <m:t>𝑒</m:t>
                                </m:r>
                              </m:e>
                              <m:sub>
                                <m:r>
                                  <a:rPr lang="en-US" altLang="zh-CN" sz="1800" i="1">
                                    <a:latin typeface="Cambria Math" panose="02040503050406030204" pitchFamily="18" charset="0"/>
                                    <a:cs typeface="Segoe UI Light" panose="020B0502040204020203" pitchFamily="34" charset="0"/>
                                  </a:rPr>
                                  <m:t>3</m:t>
                                </m:r>
                              </m:sub>
                            </m:sSub>
                          </m:e>
                        </m:d>
                      </m:oMath>
                    </m:oMathPara>
                  </a14:m>
                  <a:endParaRPr lang="en-US" altLang="zh-CN" sz="1800" dirty="0">
                    <a:latin typeface="Arial" panose="020B0604020202020204" pitchFamily="34" charset="0"/>
                    <a:cs typeface="Arial" panose="020B0604020202020204" pitchFamily="34" charset="0"/>
                  </a:endParaRPr>
                </a:p>
              </p:txBody>
            </p:sp>
          </mc:Choice>
          <mc:Fallback xmlns="">
            <p:sp>
              <p:nvSpPr>
                <p:cNvPr id="42" name="Title 2">
                  <a:extLst>
                    <a:ext uri="{FF2B5EF4-FFF2-40B4-BE49-F238E27FC236}">
                      <a16:creationId xmlns:a16="http://schemas.microsoft.com/office/drawing/2014/main" id="{438F2D04-EE3F-7148-8FF6-324DFF18B53E}"/>
                    </a:ext>
                  </a:extLst>
                </p:cNvPr>
                <p:cNvSpPr txBox="1">
                  <a:spLocks noRot="1" noChangeAspect="1" noMove="1" noResize="1" noEditPoints="1" noAdjustHandles="1" noChangeArrowheads="1" noChangeShapeType="1" noTextEdit="1"/>
                </p:cNvSpPr>
                <p:nvPr/>
              </p:nvSpPr>
              <p:spPr>
                <a:xfrm>
                  <a:off x="6205021" y="2278958"/>
                  <a:ext cx="1657350" cy="381161"/>
                </a:xfrm>
                <a:prstGeom prst="rect">
                  <a:avLst/>
                </a:prstGeom>
                <a:blipFill>
                  <a:blip r:embed="rId13"/>
                  <a:stretch>
                    <a:fillRect b="-6452"/>
                  </a:stretch>
                </a:blipFill>
              </p:spPr>
              <p:txBody>
                <a:bodyPr/>
                <a:lstStyle/>
                <a:p>
                  <a:r>
                    <a:rPr lang="en-US">
                      <a:noFill/>
                    </a:rPr>
                    <a:t> </a:t>
                  </a:r>
                </a:p>
              </p:txBody>
            </p:sp>
          </mc:Fallback>
        </mc:AlternateContent>
      </p:grpSp>
      <p:sp>
        <p:nvSpPr>
          <p:cNvPr id="86" name="TextBox 85">
            <a:extLst>
              <a:ext uri="{FF2B5EF4-FFF2-40B4-BE49-F238E27FC236}">
                <a16:creationId xmlns:a16="http://schemas.microsoft.com/office/drawing/2014/main" id="{24664CC2-A874-4841-8940-5986AEA07A7B}"/>
              </a:ext>
            </a:extLst>
          </p:cNvPr>
          <p:cNvSpPr txBox="1"/>
          <p:nvPr/>
        </p:nvSpPr>
        <p:spPr>
          <a:xfrm>
            <a:off x="10345504" y="4539778"/>
            <a:ext cx="1117593" cy="369332"/>
          </a:xfrm>
          <a:prstGeom prst="rect">
            <a:avLst/>
          </a:prstGeom>
          <a:noFill/>
        </p:spPr>
        <p:txBody>
          <a:bodyPr wrap="square" rtlCol="0">
            <a:spAutoFit/>
          </a:bodyPr>
          <a:lstStyle>
            <a:defPPr>
              <a:defRPr lang="en-US"/>
            </a:defPPr>
            <a:lvl1pPr algn="ctr">
              <a:defRPr b="1">
                <a:solidFill>
                  <a:schemeClr val="accent6">
                    <a:lumMod val="50000"/>
                  </a:schemeClr>
                </a:solidFill>
              </a:defRPr>
            </a:lvl1pPr>
          </a:lstStyle>
          <a:p>
            <a:r>
              <a:rPr lang="en-US" dirty="0">
                <a:solidFill>
                  <a:srgbClr val="FF0000"/>
                </a:solidFill>
              </a:rPr>
              <a:t>Vacuity</a:t>
            </a:r>
          </a:p>
        </p:txBody>
      </p:sp>
      <p:grpSp>
        <p:nvGrpSpPr>
          <p:cNvPr id="4" name="Group 3">
            <a:extLst>
              <a:ext uri="{FF2B5EF4-FFF2-40B4-BE49-F238E27FC236}">
                <a16:creationId xmlns:a16="http://schemas.microsoft.com/office/drawing/2014/main" id="{C512A297-F3D1-CE40-860B-CAF2C67AF082}"/>
              </a:ext>
            </a:extLst>
          </p:cNvPr>
          <p:cNvGrpSpPr/>
          <p:nvPr/>
        </p:nvGrpSpPr>
        <p:grpSpPr>
          <a:xfrm>
            <a:off x="3972560" y="3767678"/>
            <a:ext cx="6453952" cy="1180836"/>
            <a:chOff x="5747039" y="3752513"/>
            <a:chExt cx="5811438" cy="1180836"/>
          </a:xfrm>
        </p:grpSpPr>
        <p:grpSp>
          <p:nvGrpSpPr>
            <p:cNvPr id="49" name="Group 48">
              <a:extLst>
                <a:ext uri="{FF2B5EF4-FFF2-40B4-BE49-F238E27FC236}">
                  <a16:creationId xmlns:a16="http://schemas.microsoft.com/office/drawing/2014/main" id="{EF96C522-CB4C-9240-B6E6-018D184F02BF}"/>
                </a:ext>
              </a:extLst>
            </p:cNvPr>
            <p:cNvGrpSpPr/>
            <p:nvPr/>
          </p:nvGrpSpPr>
          <p:grpSpPr>
            <a:xfrm>
              <a:off x="5747039" y="4237805"/>
              <a:ext cx="4234609" cy="424727"/>
              <a:chOff x="3907417" y="4133210"/>
              <a:chExt cx="4234609" cy="424727"/>
            </a:xfrm>
          </p:grpSpPr>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54A3CB4-1ED3-844F-B1AD-AC66E6CD8BB8}"/>
                      </a:ext>
                    </a:extLst>
                  </p:cNvPr>
                  <p:cNvSpPr txBox="1"/>
                  <p:nvPr/>
                </p:nvSpPr>
                <p:spPr>
                  <a:xfrm>
                    <a:off x="4047507" y="4213235"/>
                    <a:ext cx="4094519" cy="276999"/>
                  </a:xfrm>
                  <a:prstGeom prst="rect">
                    <a:avLst/>
                  </a:prstGeom>
                  <a:noFill/>
                </p:spPr>
                <p:txBody>
                  <a:bodyPr wrap="none" lIns="0" tIns="0" rIns="0" bIns="0" rtlCol="0">
                    <a:spAutoFit/>
                  </a:bodyPr>
                  <a:lstStyle/>
                  <a:p>
                    <a14:m>
                      <m:oMath xmlns:m="http://schemas.openxmlformats.org/officeDocument/2006/math">
                        <m:r>
                          <a:rPr lang="en-US" i="1">
                            <a:latin typeface="Cambria Math" panose="02040503050406030204" pitchFamily="18" charset="0"/>
                          </a:rPr>
                          <m:t>𝜔</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3</m:t>
                                </m:r>
                              </m:sub>
                            </m:sSub>
                            <m:r>
                              <a:rPr lang="en-US" i="1">
                                <a:latin typeface="Cambria Math" panose="02040503050406030204" pitchFamily="18" charset="0"/>
                              </a:rPr>
                              <m:t>,</m:t>
                            </m:r>
                            <m:r>
                              <a:rPr lang="en-US" i="1">
                                <a:solidFill>
                                  <a:srgbClr val="FF0000"/>
                                </a:solidFill>
                                <a:latin typeface="Cambria Math" panose="02040503050406030204" pitchFamily="18" charset="0"/>
                              </a:rPr>
                              <m:t>𝑢</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0.25,0.25,0.25,</m:t>
                            </m:r>
                            <m:r>
                              <a:rPr lang="en-US" i="1">
                                <a:solidFill>
                                  <a:srgbClr val="FF0000"/>
                                </a:solidFill>
                                <a:latin typeface="Cambria Math" panose="02040503050406030204" pitchFamily="18" charset="0"/>
                              </a:rPr>
                              <m:t>0.25</m:t>
                            </m:r>
                          </m:e>
                        </m:d>
                      </m:oMath>
                    </a14:m>
                    <a:r>
                      <a:rPr lang="en-US" dirty="0"/>
                      <a:t> </a:t>
                    </a:r>
                  </a:p>
                </p:txBody>
              </p:sp>
            </mc:Choice>
            <mc:Fallback xmlns="">
              <p:sp>
                <p:nvSpPr>
                  <p:cNvPr id="21" name="TextBox 20">
                    <a:extLst>
                      <a:ext uri="{FF2B5EF4-FFF2-40B4-BE49-F238E27FC236}">
                        <a16:creationId xmlns:a16="http://schemas.microsoft.com/office/drawing/2014/main" id="{23809B91-1C65-D643-B724-50214C8244A9}"/>
                      </a:ext>
                    </a:extLst>
                  </p:cNvPr>
                  <p:cNvSpPr txBox="1">
                    <a:spLocks noRot="1" noChangeAspect="1" noMove="1" noResize="1" noEditPoints="1" noAdjustHandles="1" noChangeArrowheads="1" noChangeShapeType="1" noTextEdit="1"/>
                  </p:cNvSpPr>
                  <p:nvPr/>
                </p:nvSpPr>
                <p:spPr>
                  <a:xfrm>
                    <a:off x="4047507" y="4213235"/>
                    <a:ext cx="4094519" cy="276999"/>
                  </a:xfrm>
                  <a:prstGeom prst="rect">
                    <a:avLst/>
                  </a:prstGeom>
                  <a:blipFill>
                    <a:blip r:embed="rId16"/>
                    <a:stretch>
                      <a:fillRect l="-1543" b="-13043"/>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91AE1534-6ABF-0544-AD73-8AEDFE6E8139}"/>
                  </a:ext>
                </a:extLst>
              </p:cNvPr>
              <p:cNvSpPr/>
              <p:nvPr/>
            </p:nvSpPr>
            <p:spPr>
              <a:xfrm>
                <a:off x="3907417" y="4133210"/>
                <a:ext cx="4234609" cy="42472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0AC4F88-0F7F-8547-B721-BA391338F97E}"/>
                    </a:ext>
                  </a:extLst>
                </p:cNvPr>
                <p:cNvSpPr txBox="1"/>
                <p:nvPr/>
              </p:nvSpPr>
              <p:spPr>
                <a:xfrm>
                  <a:off x="10206168" y="3752513"/>
                  <a:ext cx="1352309" cy="11808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b="0" i="1" smtClean="0">
                            <a:solidFill>
                              <a:schemeClr val="tx1"/>
                            </a:solidFill>
                            <a:latin typeface="Cambria Math" panose="02040503050406030204" pitchFamily="18" charset="0"/>
                            <a:ea typeface="+mj-ea"/>
                            <a:cs typeface="Arial" panose="020B0604020202020204" pitchFamily="34" charset="0"/>
                          </a:rPr>
                          <m:t>𝐾</m:t>
                        </m:r>
                        <m:r>
                          <a:rPr lang="en-US" sz="1500" b="0" i="1" smtClean="0">
                            <a:solidFill>
                              <a:schemeClr val="tx1"/>
                            </a:solidFill>
                            <a:latin typeface="Cambria Math" panose="02040503050406030204" pitchFamily="18" charset="0"/>
                            <a:ea typeface="+mj-ea"/>
                            <a:cs typeface="Arial" panose="020B0604020202020204" pitchFamily="34" charset="0"/>
                          </a:rPr>
                          <m:t>=3</m:t>
                        </m:r>
                      </m:oMath>
                    </m:oMathPara>
                  </a14:m>
                  <a:endParaRPr lang="en-US" sz="1500" i="1" dirty="0">
                    <a:solidFill>
                      <a:schemeClr val="tx1"/>
                    </a:solidFill>
                    <a:latin typeface="Arial" panose="020B0604020202020204" pitchFamily="34" charset="0"/>
                    <a:ea typeface="+mj-ea"/>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en-US" sz="1500" i="1" smtClean="0">
                                <a:solidFill>
                                  <a:schemeClr val="tx1"/>
                                </a:solidFill>
                                <a:latin typeface="Cambria Math" panose="02040503050406030204" pitchFamily="18" charset="0"/>
                                <a:ea typeface="+mj-ea"/>
                                <a:cs typeface="Arial" panose="020B0604020202020204" pitchFamily="34" charset="0"/>
                              </a:rPr>
                            </m:ctrlPr>
                          </m:sSubPr>
                          <m:e>
                            <m:r>
                              <a:rPr lang="en-US" sz="1500" b="0" i="1">
                                <a:solidFill>
                                  <a:schemeClr val="tx1"/>
                                </a:solidFill>
                                <a:latin typeface="Cambria Math" panose="02040503050406030204" pitchFamily="18" charset="0"/>
                                <a:ea typeface="+mj-ea"/>
                                <a:cs typeface="Arial" panose="020B0604020202020204" pitchFamily="34" charset="0"/>
                              </a:rPr>
                              <m:t>𝑏</m:t>
                            </m:r>
                          </m:e>
                          <m:sub>
                            <m:r>
                              <a:rPr lang="en-US" sz="1500" b="0" i="1" smtClean="0">
                                <a:solidFill>
                                  <a:schemeClr val="tx1"/>
                                </a:solidFill>
                                <a:latin typeface="Cambria Math" panose="02040503050406030204" pitchFamily="18" charset="0"/>
                                <a:ea typeface="+mj-ea"/>
                                <a:cs typeface="Arial" panose="020B0604020202020204" pitchFamily="34" charset="0"/>
                              </a:rPr>
                              <m:t>𝑘</m:t>
                            </m:r>
                          </m:sub>
                        </m:sSub>
                        <m:r>
                          <a:rPr lang="en-US" sz="1500" b="0" i="1">
                            <a:solidFill>
                              <a:schemeClr val="tx1"/>
                            </a:solidFill>
                            <a:latin typeface="Cambria Math" panose="02040503050406030204" pitchFamily="18" charset="0"/>
                            <a:ea typeface="+mj-ea"/>
                            <a:cs typeface="Arial" panose="020B0604020202020204" pitchFamily="34" charset="0"/>
                          </a:rPr>
                          <m:t>=</m:t>
                        </m:r>
                        <m:f>
                          <m:fPr>
                            <m:ctrlPr>
                              <a:rPr lang="en-US" sz="1500" i="1">
                                <a:solidFill>
                                  <a:schemeClr val="tx1"/>
                                </a:solidFill>
                                <a:latin typeface="Cambria Math" panose="02040503050406030204" pitchFamily="18" charset="0"/>
                                <a:ea typeface="+mj-ea"/>
                                <a:cs typeface="Arial" panose="020B0604020202020204" pitchFamily="34" charset="0"/>
                              </a:rPr>
                            </m:ctrlPr>
                          </m:fPr>
                          <m:num>
                            <m:sSub>
                              <m:sSubPr>
                                <m:ctrlPr>
                                  <a:rPr lang="en-US" sz="1500" i="1">
                                    <a:solidFill>
                                      <a:schemeClr val="tx1"/>
                                    </a:solidFill>
                                    <a:latin typeface="Cambria Math" panose="02040503050406030204" pitchFamily="18" charset="0"/>
                                    <a:ea typeface="+mj-ea"/>
                                    <a:cs typeface="Arial" panose="020B0604020202020204" pitchFamily="34" charset="0"/>
                                  </a:rPr>
                                </m:ctrlPr>
                              </m:sSubPr>
                              <m:e>
                                <m:r>
                                  <a:rPr lang="en-US" sz="1500" b="0" i="1">
                                    <a:solidFill>
                                      <a:schemeClr val="tx1"/>
                                    </a:solidFill>
                                    <a:latin typeface="Cambria Math" panose="02040503050406030204" pitchFamily="18" charset="0"/>
                                    <a:ea typeface="+mj-ea"/>
                                    <a:cs typeface="Arial" panose="020B0604020202020204" pitchFamily="34" charset="0"/>
                                  </a:rPr>
                                  <m:t>𝑒</m:t>
                                </m:r>
                              </m:e>
                              <m:sub>
                                <m:r>
                                  <a:rPr lang="en-US" sz="1500" b="0" i="1" smtClean="0">
                                    <a:solidFill>
                                      <a:schemeClr val="tx1"/>
                                    </a:solidFill>
                                    <a:latin typeface="Cambria Math" panose="02040503050406030204" pitchFamily="18" charset="0"/>
                                    <a:ea typeface="+mj-ea"/>
                                    <a:cs typeface="Arial" panose="020B0604020202020204" pitchFamily="34" charset="0"/>
                                  </a:rPr>
                                  <m:t>𝑖</m:t>
                                </m:r>
                              </m:sub>
                            </m:sSub>
                          </m:num>
                          <m:den>
                            <m:nary>
                              <m:naryPr>
                                <m:chr m:val="∑"/>
                                <m:limLoc m:val="subSup"/>
                                <m:ctrlPr>
                                  <a:rPr lang="en-US" sz="1500" i="1" smtClean="0">
                                    <a:solidFill>
                                      <a:schemeClr val="tx1"/>
                                    </a:solidFill>
                                    <a:latin typeface="Cambria Math" panose="02040503050406030204" pitchFamily="18" charset="0"/>
                                    <a:ea typeface="+mj-ea"/>
                                    <a:cs typeface="Arial" panose="020B0604020202020204" pitchFamily="34" charset="0"/>
                                  </a:rPr>
                                </m:ctrlPr>
                              </m:naryPr>
                              <m:sub>
                                <m:r>
                                  <m:rPr>
                                    <m:brk m:alnAt="25"/>
                                  </m:rPr>
                                  <a:rPr lang="en-US" sz="1500" b="0" i="1" smtClean="0">
                                    <a:solidFill>
                                      <a:schemeClr val="tx1"/>
                                    </a:solidFill>
                                    <a:latin typeface="Cambria Math" panose="02040503050406030204" pitchFamily="18" charset="0"/>
                                    <a:ea typeface="+mj-ea"/>
                                    <a:cs typeface="Arial" panose="020B0604020202020204" pitchFamily="34" charset="0"/>
                                  </a:rPr>
                                  <m:t>𝑖</m:t>
                                </m:r>
                                <m:r>
                                  <a:rPr lang="en-US" sz="1500" b="0" i="1" smtClean="0">
                                    <a:solidFill>
                                      <a:schemeClr val="tx1"/>
                                    </a:solidFill>
                                    <a:latin typeface="Cambria Math" panose="02040503050406030204" pitchFamily="18" charset="0"/>
                                    <a:ea typeface="+mj-ea"/>
                                    <a:cs typeface="Arial" panose="020B0604020202020204" pitchFamily="34" charset="0"/>
                                  </a:rPr>
                                  <m:t>=1</m:t>
                                </m:r>
                              </m:sub>
                              <m:sup>
                                <m:r>
                                  <a:rPr lang="en-US" sz="1500" b="0" i="1" smtClean="0">
                                    <a:solidFill>
                                      <a:schemeClr val="tx1"/>
                                    </a:solidFill>
                                    <a:latin typeface="Cambria Math" panose="02040503050406030204" pitchFamily="18" charset="0"/>
                                    <a:ea typeface="+mj-ea"/>
                                    <a:cs typeface="Arial" panose="020B0604020202020204" pitchFamily="34" charset="0"/>
                                  </a:rPr>
                                  <m:t>𝐾</m:t>
                                </m:r>
                              </m:sup>
                              <m:e>
                                <m:sSub>
                                  <m:sSubPr>
                                    <m:ctrlPr>
                                      <a:rPr lang="en-US" sz="1500" i="1">
                                        <a:solidFill>
                                          <a:schemeClr val="tx1"/>
                                        </a:solidFill>
                                        <a:latin typeface="Cambria Math" panose="02040503050406030204" pitchFamily="18" charset="0"/>
                                        <a:cs typeface="Arial" panose="020B0604020202020204" pitchFamily="34" charset="0"/>
                                      </a:rPr>
                                    </m:ctrlPr>
                                  </m:sSubPr>
                                  <m:e>
                                    <m:r>
                                      <a:rPr lang="en-US" sz="1500" i="1">
                                        <a:solidFill>
                                          <a:schemeClr val="tx1"/>
                                        </a:solidFill>
                                        <a:latin typeface="Cambria Math" panose="02040503050406030204" pitchFamily="18" charset="0"/>
                                        <a:cs typeface="Arial" panose="020B0604020202020204" pitchFamily="34" charset="0"/>
                                      </a:rPr>
                                      <m:t>𝑒</m:t>
                                    </m:r>
                                  </m:e>
                                  <m:sub>
                                    <m:r>
                                      <a:rPr lang="en-US" sz="1500" i="1">
                                        <a:solidFill>
                                          <a:schemeClr val="tx1"/>
                                        </a:solidFill>
                                        <a:latin typeface="Cambria Math" panose="02040503050406030204" pitchFamily="18" charset="0"/>
                                        <a:cs typeface="Arial" panose="020B0604020202020204" pitchFamily="34" charset="0"/>
                                      </a:rPr>
                                      <m:t>𝑖</m:t>
                                    </m:r>
                                  </m:sub>
                                </m:sSub>
                                <m:r>
                                  <a:rPr lang="en-US" sz="1500" b="0" i="1" smtClean="0">
                                    <a:solidFill>
                                      <a:schemeClr val="tx1"/>
                                    </a:solidFill>
                                    <a:latin typeface="Cambria Math" panose="02040503050406030204" pitchFamily="18" charset="0"/>
                                    <a:cs typeface="Arial" panose="020B0604020202020204" pitchFamily="34" charset="0"/>
                                  </a:rPr>
                                  <m:t>+</m:t>
                                </m:r>
                                <m:r>
                                  <a:rPr lang="en-US" sz="1500" b="0" i="1" smtClean="0">
                                    <a:solidFill>
                                      <a:schemeClr val="tx1"/>
                                    </a:solidFill>
                                    <a:latin typeface="Cambria Math" panose="02040503050406030204" pitchFamily="18" charset="0"/>
                                    <a:cs typeface="Arial" panose="020B0604020202020204" pitchFamily="34" charset="0"/>
                                  </a:rPr>
                                  <m:t>𝐾</m:t>
                                </m:r>
                              </m:e>
                            </m:nary>
                          </m:den>
                        </m:f>
                        <m:r>
                          <a:rPr lang="en-US" sz="1500" b="0" i="1">
                            <a:solidFill>
                              <a:schemeClr val="tx1"/>
                            </a:solidFill>
                            <a:latin typeface="Cambria Math" panose="02040503050406030204" pitchFamily="18" charset="0"/>
                            <a:ea typeface="+mj-ea"/>
                            <a:cs typeface="Arial" panose="020B0604020202020204" pitchFamily="34" charset="0"/>
                          </a:rPr>
                          <m:t>,</m:t>
                        </m:r>
                      </m:oMath>
                    </m:oMathPara>
                  </a14:m>
                  <a:endParaRPr lang="en-US" sz="1500" i="1" dirty="0">
                    <a:solidFill>
                      <a:schemeClr val="tx1"/>
                    </a:solidFill>
                    <a:latin typeface="Arial" panose="020B0604020202020204" pitchFamily="34" charset="0"/>
                    <a:ea typeface="+mj-ea"/>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sz="1500" b="0" i="1" smtClean="0">
                            <a:solidFill>
                              <a:srgbClr val="FF0000"/>
                            </a:solidFill>
                            <a:latin typeface="Cambria Math" panose="02040503050406030204" pitchFamily="18" charset="0"/>
                            <a:ea typeface="+mj-ea"/>
                            <a:cs typeface="Arial" panose="020B0604020202020204" pitchFamily="34" charset="0"/>
                          </a:rPr>
                          <m:t>𝑢</m:t>
                        </m:r>
                        <m:r>
                          <a:rPr lang="en-US" sz="1500" b="0" i="1" smtClean="0">
                            <a:solidFill>
                              <a:srgbClr val="FF0000"/>
                            </a:solidFill>
                            <a:latin typeface="Cambria Math" panose="02040503050406030204" pitchFamily="18" charset="0"/>
                            <a:ea typeface="+mj-ea"/>
                            <a:cs typeface="Arial" panose="020B0604020202020204" pitchFamily="34" charset="0"/>
                          </a:rPr>
                          <m:t>=</m:t>
                        </m:r>
                        <m:f>
                          <m:fPr>
                            <m:ctrlPr>
                              <a:rPr lang="en-US" sz="1500" i="1">
                                <a:solidFill>
                                  <a:srgbClr val="FF0000"/>
                                </a:solidFill>
                                <a:latin typeface="Cambria Math" panose="02040503050406030204" pitchFamily="18" charset="0"/>
                                <a:ea typeface="+mj-ea"/>
                                <a:cs typeface="Arial" panose="020B0604020202020204" pitchFamily="34" charset="0"/>
                              </a:rPr>
                            </m:ctrlPr>
                          </m:fPr>
                          <m:num>
                            <m:r>
                              <a:rPr lang="en-US" sz="1500" b="0" i="1" smtClean="0">
                                <a:solidFill>
                                  <a:srgbClr val="FF0000"/>
                                </a:solidFill>
                                <a:latin typeface="Cambria Math" panose="02040503050406030204" pitchFamily="18" charset="0"/>
                                <a:ea typeface="+mj-ea"/>
                                <a:cs typeface="Arial" panose="020B0604020202020204" pitchFamily="34" charset="0"/>
                              </a:rPr>
                              <m:t>𝐾</m:t>
                            </m:r>
                          </m:num>
                          <m:den>
                            <m:nary>
                              <m:naryPr>
                                <m:chr m:val="∑"/>
                                <m:limLoc m:val="subSup"/>
                                <m:ctrlPr>
                                  <a:rPr lang="en-US" sz="1500" i="1">
                                    <a:solidFill>
                                      <a:srgbClr val="FF0000"/>
                                    </a:solidFill>
                                    <a:latin typeface="Cambria Math" panose="02040503050406030204" pitchFamily="18" charset="0"/>
                                    <a:cs typeface="Arial" panose="020B0604020202020204" pitchFamily="34" charset="0"/>
                                  </a:rPr>
                                </m:ctrlPr>
                              </m:naryPr>
                              <m:sub>
                                <m:r>
                                  <m:rPr>
                                    <m:brk m:alnAt="25"/>
                                  </m:rPr>
                                  <a:rPr lang="en-US" sz="1500" i="1">
                                    <a:solidFill>
                                      <a:srgbClr val="FF0000"/>
                                    </a:solidFill>
                                    <a:latin typeface="Cambria Math" panose="02040503050406030204" pitchFamily="18" charset="0"/>
                                    <a:cs typeface="Arial" panose="020B0604020202020204" pitchFamily="34" charset="0"/>
                                  </a:rPr>
                                  <m:t>𝑖</m:t>
                                </m:r>
                                <m:r>
                                  <a:rPr lang="en-US" sz="1500" i="1">
                                    <a:solidFill>
                                      <a:srgbClr val="FF0000"/>
                                    </a:solidFill>
                                    <a:latin typeface="Cambria Math" panose="02040503050406030204" pitchFamily="18" charset="0"/>
                                    <a:cs typeface="Arial" panose="020B0604020202020204" pitchFamily="34" charset="0"/>
                                  </a:rPr>
                                  <m:t>=1</m:t>
                                </m:r>
                              </m:sub>
                              <m:sup>
                                <m:r>
                                  <a:rPr lang="en-US" sz="1500" i="1">
                                    <a:solidFill>
                                      <a:srgbClr val="FF0000"/>
                                    </a:solidFill>
                                    <a:latin typeface="Cambria Math" panose="02040503050406030204" pitchFamily="18" charset="0"/>
                                    <a:cs typeface="Arial" panose="020B0604020202020204" pitchFamily="34" charset="0"/>
                                  </a:rPr>
                                  <m:t>𝐾</m:t>
                                </m:r>
                              </m:sup>
                              <m:e>
                                <m:sSub>
                                  <m:sSubPr>
                                    <m:ctrlPr>
                                      <a:rPr lang="en-US" sz="1500" i="1">
                                        <a:solidFill>
                                          <a:srgbClr val="FF0000"/>
                                        </a:solidFill>
                                        <a:latin typeface="Cambria Math" panose="02040503050406030204" pitchFamily="18" charset="0"/>
                                        <a:cs typeface="Arial" panose="020B0604020202020204" pitchFamily="34" charset="0"/>
                                      </a:rPr>
                                    </m:ctrlPr>
                                  </m:sSubPr>
                                  <m:e>
                                    <m:r>
                                      <a:rPr lang="en-US" sz="1500" i="1">
                                        <a:solidFill>
                                          <a:srgbClr val="FF0000"/>
                                        </a:solidFill>
                                        <a:latin typeface="Cambria Math" panose="02040503050406030204" pitchFamily="18" charset="0"/>
                                        <a:cs typeface="Arial" panose="020B0604020202020204" pitchFamily="34" charset="0"/>
                                      </a:rPr>
                                      <m:t>𝑒</m:t>
                                    </m:r>
                                  </m:e>
                                  <m:sub>
                                    <m:r>
                                      <a:rPr lang="en-US" sz="1500" i="1">
                                        <a:solidFill>
                                          <a:srgbClr val="FF0000"/>
                                        </a:solidFill>
                                        <a:latin typeface="Cambria Math" panose="02040503050406030204" pitchFamily="18" charset="0"/>
                                        <a:cs typeface="Arial" panose="020B0604020202020204" pitchFamily="34" charset="0"/>
                                      </a:rPr>
                                      <m:t>𝑖</m:t>
                                    </m:r>
                                  </m:sub>
                                </m:sSub>
                                <m:r>
                                  <a:rPr lang="en-US" sz="1500" i="1">
                                    <a:solidFill>
                                      <a:srgbClr val="FF0000"/>
                                    </a:solidFill>
                                    <a:latin typeface="Cambria Math" panose="02040503050406030204" pitchFamily="18" charset="0"/>
                                    <a:cs typeface="Arial" panose="020B0604020202020204" pitchFamily="34" charset="0"/>
                                  </a:rPr>
                                  <m:t>+</m:t>
                                </m:r>
                                <m:r>
                                  <a:rPr lang="en-US" sz="1500" i="1">
                                    <a:solidFill>
                                      <a:srgbClr val="FF0000"/>
                                    </a:solidFill>
                                    <a:latin typeface="Cambria Math" panose="02040503050406030204" pitchFamily="18" charset="0"/>
                                    <a:cs typeface="Arial" panose="020B0604020202020204" pitchFamily="34" charset="0"/>
                                  </a:rPr>
                                  <m:t>𝐾</m:t>
                                </m:r>
                              </m:e>
                            </m:nary>
                          </m:den>
                        </m:f>
                      </m:oMath>
                    </m:oMathPara>
                  </a14:m>
                  <a:endParaRPr lang="en-US" sz="1500" i="1" dirty="0">
                    <a:solidFill>
                      <a:srgbClr val="DD462F"/>
                    </a:solidFill>
                    <a:latin typeface="Arial" panose="020B0604020202020204" pitchFamily="34" charset="0"/>
                    <a:ea typeface="+mj-ea"/>
                    <a:cs typeface="Arial" panose="020B0604020202020204" pitchFamily="34" charset="0"/>
                  </a:endParaRPr>
                </a:p>
              </p:txBody>
            </p:sp>
          </mc:Choice>
          <mc:Fallback xmlns="">
            <p:sp>
              <p:nvSpPr>
                <p:cNvPr id="2" name="TextBox 1">
                  <a:extLst>
                    <a:ext uri="{FF2B5EF4-FFF2-40B4-BE49-F238E27FC236}">
                      <a16:creationId xmlns:a16="http://schemas.microsoft.com/office/drawing/2014/main" id="{20AC4F88-0F7F-8547-B721-BA391338F97E}"/>
                    </a:ext>
                  </a:extLst>
                </p:cNvPr>
                <p:cNvSpPr txBox="1">
                  <a:spLocks noRot="1" noChangeAspect="1" noMove="1" noResize="1" noEditPoints="1" noAdjustHandles="1" noChangeArrowheads="1" noChangeShapeType="1" noTextEdit="1"/>
                </p:cNvSpPr>
                <p:nvPr/>
              </p:nvSpPr>
              <p:spPr>
                <a:xfrm>
                  <a:off x="10206168" y="3752513"/>
                  <a:ext cx="1352309" cy="1180836"/>
                </a:xfrm>
                <a:prstGeom prst="rect">
                  <a:avLst/>
                </a:prstGeom>
                <a:blipFill>
                  <a:blip r:embed="rId17"/>
                  <a:stretch>
                    <a:fillRect l="-2846" b="-54639"/>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5EA3F49A-69B2-3E44-B985-69F1B8F1CF43}"/>
              </a:ext>
            </a:extLst>
          </p:cNvPr>
          <p:cNvGrpSpPr/>
          <p:nvPr/>
        </p:nvGrpSpPr>
        <p:grpSpPr>
          <a:xfrm>
            <a:off x="4234526" y="5178823"/>
            <a:ext cx="3094560" cy="1652657"/>
            <a:chOff x="1832911" y="4763011"/>
            <a:chExt cx="3094560" cy="1652657"/>
          </a:xfrm>
        </p:grpSpPr>
        <p:grpSp>
          <p:nvGrpSpPr>
            <p:cNvPr id="8" name="Group 7">
              <a:extLst>
                <a:ext uri="{FF2B5EF4-FFF2-40B4-BE49-F238E27FC236}">
                  <a16:creationId xmlns:a16="http://schemas.microsoft.com/office/drawing/2014/main" id="{B8F5D57E-886C-DC46-8083-63175E1395D3}"/>
                </a:ext>
              </a:extLst>
            </p:cNvPr>
            <p:cNvGrpSpPr/>
            <p:nvPr/>
          </p:nvGrpSpPr>
          <p:grpSpPr>
            <a:xfrm>
              <a:off x="1832911" y="4763011"/>
              <a:ext cx="3094560" cy="1605355"/>
              <a:chOff x="32372" y="4516614"/>
              <a:chExt cx="3094560" cy="1605355"/>
            </a:xfrm>
          </p:grpSpPr>
          <mc:AlternateContent xmlns:mc="http://schemas.openxmlformats.org/markup-compatibility/2006" xmlns:a14="http://schemas.microsoft.com/office/drawing/2010/main">
            <mc:Choice Requires="a14">
              <p:sp>
                <p:nvSpPr>
                  <p:cNvPr id="43" name="Title 2">
                    <a:extLst>
                      <a:ext uri="{FF2B5EF4-FFF2-40B4-BE49-F238E27FC236}">
                        <a16:creationId xmlns:a16="http://schemas.microsoft.com/office/drawing/2014/main" id="{D4DA761C-CCE7-4D4D-AF91-B26C90798720}"/>
                      </a:ext>
                    </a:extLst>
                  </p:cNvPr>
                  <p:cNvSpPr txBox="1">
                    <a:spLocks/>
                  </p:cNvSpPr>
                  <p:nvPr/>
                </p:nvSpPr>
                <p:spPr>
                  <a:xfrm>
                    <a:off x="763761" y="5806230"/>
                    <a:ext cx="2057399" cy="315739"/>
                  </a:xfrm>
                  <a:prstGeom prst="rect">
                    <a:avLst/>
                  </a:prstGeom>
                </p:spPr>
                <p:txBody>
                  <a:bodyPr vert="horz" lIns="68580" tIns="34290" rIns="68580" bIns="34290" rtlCol="0" anchor="b" anchorCtr="0">
                    <a:normAutofit fontScale="85000" lnSpcReduction="1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1800" dirty="0">
                        <a:solidFill>
                          <a:schemeClr val="tx1"/>
                        </a:solidFill>
                        <a:latin typeface="Arial" panose="020B0604020202020204" pitchFamily="34" charset="0"/>
                        <a:cs typeface="Arial" panose="020B0604020202020204" pitchFamily="34" charset="0"/>
                      </a:rPr>
                      <a:t>Dirichlet (</a:t>
                    </a:r>
                    <a14:m>
                      <m:oMath xmlns:m="http://schemas.openxmlformats.org/officeDocument/2006/math">
                        <m:r>
                          <a:rPr lang="en-US" altLang="zh-CN" sz="1800" i="1">
                            <a:solidFill>
                              <a:schemeClr val="tx1"/>
                            </a:solidFill>
                            <a:latin typeface="Cambria Math" panose="02040503050406030204" pitchFamily="18" charset="0"/>
                            <a:cs typeface="Segoe UI Light" panose="020B0502040204020203" pitchFamily="34" charset="0"/>
                          </a:rPr>
                          <m:t>𝛼</m:t>
                        </m:r>
                        <m:r>
                          <a:rPr lang="en-US" altLang="zh-CN" sz="1800" i="1">
                            <a:solidFill>
                              <a:schemeClr val="tx1"/>
                            </a:solidFill>
                            <a:latin typeface="Cambria Math" panose="02040503050406030204" pitchFamily="18" charset="0"/>
                            <a:cs typeface="Segoe UI Light" panose="020B0502040204020203" pitchFamily="34" charset="0"/>
                          </a:rPr>
                          <m:t>=[4,4,4]</m:t>
                        </m:r>
                      </m:oMath>
                    </a14:m>
                    <a:r>
                      <a:rPr lang="en-US" altLang="zh-CN" sz="1800" dirty="0">
                        <a:solidFill>
                          <a:schemeClr val="tx1"/>
                        </a:solidFill>
                        <a:latin typeface="Arial" panose="020B0604020202020204" pitchFamily="34" charset="0"/>
                        <a:cs typeface="Arial" panose="020B0604020202020204" pitchFamily="34" charset="0"/>
                      </a:rPr>
                      <a:t>)</a:t>
                    </a:r>
                  </a:p>
                </p:txBody>
              </p:sp>
            </mc:Choice>
            <mc:Fallback xmlns="">
              <p:sp>
                <p:nvSpPr>
                  <p:cNvPr id="43" name="Title 2">
                    <a:extLst>
                      <a:ext uri="{FF2B5EF4-FFF2-40B4-BE49-F238E27FC236}">
                        <a16:creationId xmlns:a16="http://schemas.microsoft.com/office/drawing/2014/main" id="{D4DA761C-CCE7-4D4D-AF91-B26C90798720}"/>
                      </a:ext>
                    </a:extLst>
                  </p:cNvPr>
                  <p:cNvSpPr txBox="1">
                    <a:spLocks noRot="1" noChangeAspect="1" noMove="1" noResize="1" noEditPoints="1" noAdjustHandles="1" noChangeArrowheads="1" noChangeShapeType="1" noTextEdit="1"/>
                  </p:cNvSpPr>
                  <p:nvPr/>
                </p:nvSpPr>
                <p:spPr>
                  <a:xfrm>
                    <a:off x="763761" y="5806230"/>
                    <a:ext cx="2057399" cy="315739"/>
                  </a:xfrm>
                  <a:prstGeom prst="rect">
                    <a:avLst/>
                  </a:prstGeom>
                  <a:blipFill>
                    <a:blip r:embed="rId18"/>
                    <a:stretch>
                      <a:fillRect l="-1840" t="-4000" b="-28000"/>
                    </a:stretch>
                  </a:blipFill>
                </p:spPr>
                <p:txBody>
                  <a:bodyPr/>
                  <a:lstStyle/>
                  <a:p>
                    <a:r>
                      <a:rPr lang="en-US">
                        <a:noFill/>
                      </a:rPr>
                      <a:t> </a:t>
                    </a:r>
                  </a:p>
                </p:txBody>
              </p:sp>
            </mc:Fallback>
          </mc:AlternateContent>
          <p:sp>
            <p:nvSpPr>
              <p:cNvPr id="80" name="TextBox 79">
                <a:extLst>
                  <a:ext uri="{FF2B5EF4-FFF2-40B4-BE49-F238E27FC236}">
                    <a16:creationId xmlns:a16="http://schemas.microsoft.com/office/drawing/2014/main" id="{A8B3CB09-D9ED-E24E-B6C5-2FD31B98630E}"/>
                  </a:ext>
                </a:extLst>
              </p:cNvPr>
              <p:cNvSpPr txBox="1"/>
              <p:nvPr/>
            </p:nvSpPr>
            <p:spPr>
              <a:xfrm>
                <a:off x="32372" y="5489872"/>
                <a:ext cx="1241868" cy="338554"/>
              </a:xfrm>
              <a:prstGeom prst="rect">
                <a:avLst/>
              </a:prstGeom>
              <a:noFill/>
            </p:spPr>
            <p:txBody>
              <a:bodyPr wrap="square" rtlCol="0">
                <a:spAutoFit/>
              </a:bodyPr>
              <a:lstStyle/>
              <a:p>
                <a:pPr algn="ctr"/>
                <a:r>
                  <a:rPr lang="en-US" sz="1600" dirty="0"/>
                  <a:t>Cat Class</a:t>
                </a:r>
              </a:p>
            </p:txBody>
          </p:sp>
          <p:sp>
            <p:nvSpPr>
              <p:cNvPr id="81" name="TextBox 80">
                <a:extLst>
                  <a:ext uri="{FF2B5EF4-FFF2-40B4-BE49-F238E27FC236}">
                    <a16:creationId xmlns:a16="http://schemas.microsoft.com/office/drawing/2014/main" id="{A01D3A57-016D-184B-9DE2-3C65474BE787}"/>
                  </a:ext>
                </a:extLst>
              </p:cNvPr>
              <p:cNvSpPr txBox="1"/>
              <p:nvPr/>
            </p:nvSpPr>
            <p:spPr>
              <a:xfrm>
                <a:off x="1856183" y="5478774"/>
                <a:ext cx="1270749" cy="338554"/>
              </a:xfrm>
              <a:prstGeom prst="rect">
                <a:avLst/>
              </a:prstGeom>
              <a:noFill/>
            </p:spPr>
            <p:txBody>
              <a:bodyPr wrap="square" rtlCol="0">
                <a:spAutoFit/>
              </a:bodyPr>
              <a:lstStyle/>
              <a:p>
                <a:pPr algn="ctr"/>
                <a:r>
                  <a:rPr lang="en-US" sz="1600" dirty="0"/>
                  <a:t>Pig Class</a:t>
                </a:r>
              </a:p>
            </p:txBody>
          </p:sp>
          <p:pic>
            <p:nvPicPr>
              <p:cNvPr id="7" name="Picture 6">
                <a:extLst>
                  <a:ext uri="{FF2B5EF4-FFF2-40B4-BE49-F238E27FC236}">
                    <a16:creationId xmlns:a16="http://schemas.microsoft.com/office/drawing/2014/main" id="{0869C77D-42E4-DF4B-9A81-99CB7B49E4E9}"/>
                  </a:ext>
                </a:extLst>
              </p:cNvPr>
              <p:cNvPicPr>
                <a:picLocks noChangeAspect="1"/>
              </p:cNvPicPr>
              <p:nvPr/>
            </p:nvPicPr>
            <p:blipFill>
              <a:blip r:embed="rId19"/>
              <a:stretch>
                <a:fillRect/>
              </a:stretch>
            </p:blipFill>
            <p:spPr>
              <a:xfrm>
                <a:off x="1067641" y="4814262"/>
                <a:ext cx="1044458" cy="907875"/>
              </a:xfrm>
              <a:prstGeom prst="rect">
                <a:avLst/>
              </a:prstGeom>
            </p:spPr>
          </p:pic>
          <p:sp>
            <p:nvSpPr>
              <p:cNvPr id="84" name="TextBox 83">
                <a:extLst>
                  <a:ext uri="{FF2B5EF4-FFF2-40B4-BE49-F238E27FC236}">
                    <a16:creationId xmlns:a16="http://schemas.microsoft.com/office/drawing/2014/main" id="{71AE8403-4E24-6E4D-9109-1B6515E637E0}"/>
                  </a:ext>
                </a:extLst>
              </p:cNvPr>
              <p:cNvSpPr txBox="1"/>
              <p:nvPr/>
            </p:nvSpPr>
            <p:spPr>
              <a:xfrm>
                <a:off x="908173" y="4516614"/>
                <a:ext cx="1445463" cy="338554"/>
              </a:xfrm>
              <a:prstGeom prst="rect">
                <a:avLst/>
              </a:prstGeom>
              <a:noFill/>
            </p:spPr>
            <p:txBody>
              <a:bodyPr wrap="square" rtlCol="0">
                <a:spAutoFit/>
              </a:bodyPr>
              <a:lstStyle/>
              <a:p>
                <a:pPr algn="ctr"/>
                <a:r>
                  <a:rPr lang="en-US" sz="1600" dirty="0"/>
                  <a:t>Dog Class</a:t>
                </a:r>
              </a:p>
            </p:txBody>
          </p:sp>
        </p:grpSp>
        <p:sp>
          <p:nvSpPr>
            <p:cNvPr id="9" name="Rectangle 8">
              <a:extLst>
                <a:ext uri="{FF2B5EF4-FFF2-40B4-BE49-F238E27FC236}">
                  <a16:creationId xmlns:a16="http://schemas.microsoft.com/office/drawing/2014/main" id="{672D7421-CD0A-5048-BF11-62B4A9BB186B}"/>
                </a:ext>
              </a:extLst>
            </p:cNvPr>
            <p:cNvSpPr/>
            <p:nvPr/>
          </p:nvSpPr>
          <p:spPr>
            <a:xfrm>
              <a:off x="2001679" y="4786504"/>
              <a:ext cx="2701673" cy="1629164"/>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2">
            <a:extLst>
              <a:ext uri="{FF2B5EF4-FFF2-40B4-BE49-F238E27FC236}">
                <a16:creationId xmlns:a16="http://schemas.microsoft.com/office/drawing/2014/main" id="{98CAFD7B-EA71-481F-AD4D-4C68DE295B63}"/>
              </a:ext>
            </a:extLst>
          </p:cNvPr>
          <p:cNvSpPr txBox="1">
            <a:spLocks/>
          </p:cNvSpPr>
          <p:nvPr/>
        </p:nvSpPr>
        <p:spPr>
          <a:xfrm>
            <a:off x="521208" y="1201990"/>
            <a:ext cx="10191616" cy="357775"/>
          </a:xfrm>
          <a:prstGeom prst="rect">
            <a:avLst/>
          </a:prstGeom>
        </p:spPr>
        <p:txBody>
          <a:bodyPr vert="horz" lIns="68580" tIns="34290" rIns="68580" bIns="3429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1800" dirty="0">
                <a:latin typeface="Arial" panose="020B0604020202020204" pitchFamily="34" charset="0"/>
                <a:cs typeface="Arial" panose="020B0604020202020204" pitchFamily="34" charset="0"/>
              </a:rPr>
              <a:t>We obtain the empirical evidence of the test image from training set (most similar training images):   </a:t>
            </a:r>
          </a:p>
        </p:txBody>
      </p:sp>
      <p:sp>
        <p:nvSpPr>
          <p:cNvPr id="44" name="タイトル 1">
            <a:extLst>
              <a:ext uri="{FF2B5EF4-FFF2-40B4-BE49-F238E27FC236}">
                <a16:creationId xmlns:a16="http://schemas.microsoft.com/office/drawing/2014/main" id="{0B70DBE4-64EC-42EC-8E04-DD9A0399608D}"/>
              </a:ext>
            </a:extLst>
          </p:cNvPr>
          <p:cNvSpPr txBox="1">
            <a:spLocks/>
          </p:cNvSpPr>
          <p:nvPr/>
        </p:nvSpPr>
        <p:spPr bwMode="gray">
          <a:xfrm>
            <a:off x="521208" y="348783"/>
            <a:ext cx="11664950" cy="615555"/>
          </a:xfrm>
          <a:prstGeom prst="rect">
            <a:avLst/>
          </a:prstGeom>
        </p:spPr>
        <p:txBody>
          <a:bodyPr vert="horz" wrap="square" lIns="91440" tIns="45720" rIns="91440" bIns="45720" rtlCol="0" anchor="ctr" anchorCtr="0">
            <a:normAutofit/>
          </a:bodyPr>
          <a:lstStyle>
            <a:lvl1pPr algn="l" rtl="0" eaLnBrk="1" fontAlgn="base" hangingPunct="1">
              <a:spcBef>
                <a:spcPct val="0"/>
              </a:spcBef>
              <a:spcAft>
                <a:spcPct val="0"/>
              </a:spcAft>
              <a:defRPr kumimoji="1" lang="ja-JP" altLang="en-US" sz="3200" b="0" i="0" u="none" strike="noStrike" kern="0" cap="none" spc="0" normalizeH="0" baseline="0">
                <a:ln>
                  <a:noFill/>
                </a:ln>
                <a:solidFill>
                  <a:schemeClr val="bg2">
                    <a:lumMod val="25000"/>
                  </a:schemeClr>
                </a:solidFill>
                <a:effectLst/>
                <a:uLnTx/>
                <a:uFillTx/>
                <a:latin typeface="+mj-ea"/>
                <a:ea typeface="+mj-ea"/>
                <a:cs typeface="+mn-cs"/>
              </a:defRPr>
            </a:lvl1pPr>
            <a:lvl2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5pPr>
            <a:lvl6pPr marL="609555" algn="l" rtl="0" fontAlgn="base">
              <a:spcBef>
                <a:spcPct val="0"/>
              </a:spcBef>
              <a:spcAft>
                <a:spcPct val="0"/>
              </a:spcAft>
              <a:defRPr kumimoji="1" sz="3733">
                <a:solidFill>
                  <a:schemeClr val="tx1"/>
                </a:solidFill>
                <a:latin typeface="HGP創英角ｺﾞｼｯｸUB" pitchFamily="50" charset="-128"/>
                <a:ea typeface="ＭＳ Ｐゴシック" charset="-128"/>
              </a:defRPr>
            </a:lvl6pPr>
            <a:lvl7pPr marL="1219110" algn="l" rtl="0" fontAlgn="base">
              <a:spcBef>
                <a:spcPct val="0"/>
              </a:spcBef>
              <a:spcAft>
                <a:spcPct val="0"/>
              </a:spcAft>
              <a:defRPr kumimoji="1" sz="3733">
                <a:solidFill>
                  <a:schemeClr val="tx1"/>
                </a:solidFill>
                <a:latin typeface="HGP創英角ｺﾞｼｯｸUB" pitchFamily="50" charset="-128"/>
                <a:ea typeface="ＭＳ Ｐゴシック" charset="-128"/>
              </a:defRPr>
            </a:lvl7pPr>
            <a:lvl8pPr marL="1828664" algn="l" rtl="0" fontAlgn="base">
              <a:spcBef>
                <a:spcPct val="0"/>
              </a:spcBef>
              <a:spcAft>
                <a:spcPct val="0"/>
              </a:spcAft>
              <a:defRPr kumimoji="1" sz="3733">
                <a:solidFill>
                  <a:schemeClr val="tx1"/>
                </a:solidFill>
                <a:latin typeface="HGP創英角ｺﾞｼｯｸUB" pitchFamily="50" charset="-128"/>
                <a:ea typeface="ＭＳ Ｐゴシック" charset="-128"/>
              </a:defRPr>
            </a:lvl8pPr>
            <a:lvl9pPr marL="2438218" algn="l" rtl="0" fontAlgn="base">
              <a:spcBef>
                <a:spcPct val="0"/>
              </a:spcBef>
              <a:spcAft>
                <a:spcPct val="0"/>
              </a:spcAft>
              <a:defRPr kumimoji="1" sz="3733">
                <a:solidFill>
                  <a:schemeClr val="tx1"/>
                </a:solidFill>
                <a:latin typeface="HGP創英角ｺﾞｼｯｸUB" pitchFamily="50" charset="-128"/>
                <a:ea typeface="ＭＳ Ｐゴシック" charset="-128"/>
              </a:defRPr>
            </a:lvl9pPr>
          </a:lstStyle>
          <a:p>
            <a:pPr defTabSz="914400"/>
            <a:r>
              <a:rPr lang="en-US" altLang="zh-CN" sz="2800" b="1" dirty="0">
                <a:latin typeface="+mj-lt"/>
                <a:ea typeface="Verdana" panose="020B0604030504040204" pitchFamily="34" charset="0"/>
                <a:cs typeface="Verdana" panose="020B0604030504040204" pitchFamily="34" charset="0"/>
              </a:rPr>
              <a:t>Background of </a:t>
            </a:r>
            <a:r>
              <a:rPr lang="en-US" altLang="zh-CN" sz="2800" b="1" dirty="0">
                <a:ea typeface="Verdana" panose="020B0604030504040204" pitchFamily="34" charset="0"/>
                <a:cs typeface="Verdana" panose="020B0604030504040204" pitchFamily="34" charset="0"/>
              </a:rPr>
              <a:t>Evidential</a:t>
            </a:r>
            <a:r>
              <a:rPr lang="en-US" altLang="zh-CN" sz="2800" b="1" dirty="0">
                <a:latin typeface="+mj-lt"/>
                <a:ea typeface="Verdana" panose="020B0604030504040204" pitchFamily="34" charset="0"/>
                <a:cs typeface="Verdana" panose="020B0604030504040204" pitchFamily="34" charset="0"/>
              </a:rPr>
              <a:t> Uncertainty</a:t>
            </a:r>
            <a:endParaRPr lang="en-US" sz="2800" b="1" dirty="0">
              <a:latin typeface="+mj-lt"/>
              <a:cs typeface="Verdana" panose="020B0604030504040204" pitchFamily="34" charset="0"/>
            </a:endParaRPr>
          </a:p>
        </p:txBody>
      </p:sp>
    </p:spTree>
    <p:extLst>
      <p:ext uri="{BB962C8B-B14F-4D97-AF65-F5344CB8AC3E}">
        <p14:creationId xmlns:p14="http://schemas.microsoft.com/office/powerpoint/2010/main" val="3433999026"/>
      </p:ext>
    </p:extLst>
  </p:cSld>
  <p:clrMapOvr>
    <a:masterClrMapping/>
  </p:clrMapOvr>
  <mc:AlternateContent xmlns:mc="http://schemas.openxmlformats.org/markup-compatibility/2006" xmlns:p14="http://schemas.microsoft.com/office/powerpoint/2010/main">
    <mc:Choice Requires="p14">
      <p:transition spd="slow" p14:dur="2000" advTm="102459"/>
    </mc:Choice>
    <mc:Fallback xmlns="">
      <p:transition spd="slow" advTm="1024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86"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539FE4CB-6ADF-C249-A416-7550261602E7}"/>
              </a:ext>
            </a:extLst>
          </p:cNvPr>
          <p:cNvGrpSpPr/>
          <p:nvPr/>
        </p:nvGrpSpPr>
        <p:grpSpPr>
          <a:xfrm>
            <a:off x="6451723" y="5100302"/>
            <a:ext cx="3094560" cy="1652657"/>
            <a:chOff x="1832911" y="4763011"/>
            <a:chExt cx="3094560" cy="1652657"/>
          </a:xfrm>
        </p:grpSpPr>
        <p:grpSp>
          <p:nvGrpSpPr>
            <p:cNvPr id="80" name="Group 79">
              <a:extLst>
                <a:ext uri="{FF2B5EF4-FFF2-40B4-BE49-F238E27FC236}">
                  <a16:creationId xmlns:a16="http://schemas.microsoft.com/office/drawing/2014/main" id="{D12216DF-1555-ED49-8B15-22A8DFD72F6C}"/>
                </a:ext>
              </a:extLst>
            </p:cNvPr>
            <p:cNvGrpSpPr/>
            <p:nvPr/>
          </p:nvGrpSpPr>
          <p:grpSpPr>
            <a:xfrm>
              <a:off x="1832911" y="4763011"/>
              <a:ext cx="3094560" cy="1605355"/>
              <a:chOff x="32372" y="4516614"/>
              <a:chExt cx="3094560" cy="1605355"/>
            </a:xfrm>
          </p:grpSpPr>
          <mc:AlternateContent xmlns:mc="http://schemas.openxmlformats.org/markup-compatibility/2006" xmlns:a14="http://schemas.microsoft.com/office/drawing/2010/main">
            <mc:Choice Requires="a14">
              <p:sp>
                <p:nvSpPr>
                  <p:cNvPr id="84" name="Title 2">
                    <a:extLst>
                      <a:ext uri="{FF2B5EF4-FFF2-40B4-BE49-F238E27FC236}">
                        <a16:creationId xmlns:a16="http://schemas.microsoft.com/office/drawing/2014/main" id="{766BD2BD-57C4-164F-A24C-B76923E21981}"/>
                      </a:ext>
                    </a:extLst>
                  </p:cNvPr>
                  <p:cNvSpPr txBox="1">
                    <a:spLocks/>
                  </p:cNvSpPr>
                  <p:nvPr/>
                </p:nvSpPr>
                <p:spPr>
                  <a:xfrm>
                    <a:off x="763761" y="5806230"/>
                    <a:ext cx="2057399" cy="315739"/>
                  </a:xfrm>
                  <a:prstGeom prst="rect">
                    <a:avLst/>
                  </a:prstGeom>
                </p:spPr>
                <p:txBody>
                  <a:bodyPr vert="horz" lIns="68580" tIns="34290" rIns="68580" bIns="34290" rtlCol="0" anchor="b" anchorCtr="0">
                    <a:normAutofit fontScale="85000" lnSpcReduction="1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1800" dirty="0">
                        <a:solidFill>
                          <a:schemeClr val="tx1"/>
                        </a:solidFill>
                        <a:latin typeface="Arial" panose="020B0604020202020204" pitchFamily="34" charset="0"/>
                        <a:cs typeface="Arial" panose="020B0604020202020204" pitchFamily="34" charset="0"/>
                      </a:rPr>
                      <a:t>Dirichlet (</a:t>
                    </a:r>
                    <a14:m>
                      <m:oMath xmlns:m="http://schemas.openxmlformats.org/officeDocument/2006/math">
                        <m:r>
                          <a:rPr lang="en-US" altLang="zh-CN" sz="1800" i="1">
                            <a:solidFill>
                              <a:schemeClr val="tx1"/>
                            </a:solidFill>
                            <a:latin typeface="Cambria Math" panose="02040503050406030204" pitchFamily="18" charset="0"/>
                            <a:cs typeface="Segoe UI Light" panose="020B0502040204020203" pitchFamily="34" charset="0"/>
                          </a:rPr>
                          <m:t>𝛼</m:t>
                        </m:r>
                        <m:r>
                          <a:rPr lang="en-US" altLang="zh-CN" sz="1800" i="1">
                            <a:solidFill>
                              <a:schemeClr val="tx1"/>
                            </a:solidFill>
                            <a:latin typeface="Cambria Math" panose="02040503050406030204" pitchFamily="18" charset="0"/>
                            <a:cs typeface="Segoe UI Light" panose="020B0502040204020203" pitchFamily="34" charset="0"/>
                          </a:rPr>
                          <m:t>=[4,4,4]</m:t>
                        </m:r>
                      </m:oMath>
                    </a14:m>
                    <a:r>
                      <a:rPr lang="en-US" altLang="zh-CN" sz="1800" dirty="0">
                        <a:solidFill>
                          <a:schemeClr val="tx1"/>
                        </a:solidFill>
                        <a:latin typeface="Arial" panose="020B0604020202020204" pitchFamily="34" charset="0"/>
                        <a:cs typeface="Arial" panose="020B0604020202020204" pitchFamily="34" charset="0"/>
                      </a:rPr>
                      <a:t>)</a:t>
                    </a:r>
                  </a:p>
                </p:txBody>
              </p:sp>
            </mc:Choice>
            <mc:Fallback xmlns="">
              <p:sp>
                <p:nvSpPr>
                  <p:cNvPr id="84" name="Title 2">
                    <a:extLst>
                      <a:ext uri="{FF2B5EF4-FFF2-40B4-BE49-F238E27FC236}">
                        <a16:creationId xmlns:a16="http://schemas.microsoft.com/office/drawing/2014/main" id="{766BD2BD-57C4-164F-A24C-B76923E21981}"/>
                      </a:ext>
                    </a:extLst>
                  </p:cNvPr>
                  <p:cNvSpPr txBox="1">
                    <a:spLocks noRot="1" noChangeAspect="1" noMove="1" noResize="1" noEditPoints="1" noAdjustHandles="1" noChangeArrowheads="1" noChangeShapeType="1" noTextEdit="1"/>
                  </p:cNvSpPr>
                  <p:nvPr/>
                </p:nvSpPr>
                <p:spPr>
                  <a:xfrm>
                    <a:off x="763761" y="5806230"/>
                    <a:ext cx="2057399" cy="315739"/>
                  </a:xfrm>
                  <a:prstGeom prst="rect">
                    <a:avLst/>
                  </a:prstGeom>
                  <a:blipFill>
                    <a:blip r:embed="rId3"/>
                    <a:stretch>
                      <a:fillRect l="-2454" t="-4000" b="-28000"/>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4E0DEEA4-0FC0-A648-9DB9-90F2E867B5DB}"/>
                  </a:ext>
                </a:extLst>
              </p:cNvPr>
              <p:cNvSpPr txBox="1"/>
              <p:nvPr/>
            </p:nvSpPr>
            <p:spPr>
              <a:xfrm>
                <a:off x="32372" y="5489872"/>
                <a:ext cx="1241868" cy="338554"/>
              </a:xfrm>
              <a:prstGeom prst="rect">
                <a:avLst/>
              </a:prstGeom>
              <a:noFill/>
            </p:spPr>
            <p:txBody>
              <a:bodyPr wrap="square" rtlCol="0">
                <a:spAutoFit/>
              </a:bodyPr>
              <a:lstStyle/>
              <a:p>
                <a:pPr algn="ctr"/>
                <a:r>
                  <a:rPr lang="en-US" sz="1600" dirty="0"/>
                  <a:t>Cat Class</a:t>
                </a:r>
              </a:p>
            </p:txBody>
          </p:sp>
          <p:sp>
            <p:nvSpPr>
              <p:cNvPr id="86" name="TextBox 85">
                <a:extLst>
                  <a:ext uri="{FF2B5EF4-FFF2-40B4-BE49-F238E27FC236}">
                    <a16:creationId xmlns:a16="http://schemas.microsoft.com/office/drawing/2014/main" id="{B8C6D864-7CD2-BD40-BE22-5EFAB1C7F6E3}"/>
                  </a:ext>
                </a:extLst>
              </p:cNvPr>
              <p:cNvSpPr txBox="1"/>
              <p:nvPr/>
            </p:nvSpPr>
            <p:spPr>
              <a:xfrm>
                <a:off x="1856183" y="5478774"/>
                <a:ext cx="1270749" cy="338554"/>
              </a:xfrm>
              <a:prstGeom prst="rect">
                <a:avLst/>
              </a:prstGeom>
              <a:noFill/>
            </p:spPr>
            <p:txBody>
              <a:bodyPr wrap="square" rtlCol="0">
                <a:spAutoFit/>
              </a:bodyPr>
              <a:lstStyle/>
              <a:p>
                <a:pPr algn="ctr"/>
                <a:r>
                  <a:rPr lang="en-US" sz="1600" dirty="0"/>
                  <a:t>Pig Class</a:t>
                </a:r>
              </a:p>
            </p:txBody>
          </p:sp>
          <p:pic>
            <p:nvPicPr>
              <p:cNvPr id="87" name="Picture 86">
                <a:extLst>
                  <a:ext uri="{FF2B5EF4-FFF2-40B4-BE49-F238E27FC236}">
                    <a16:creationId xmlns:a16="http://schemas.microsoft.com/office/drawing/2014/main" id="{CACA1060-153A-604D-AC82-9D69043D8F63}"/>
                  </a:ext>
                </a:extLst>
              </p:cNvPr>
              <p:cNvPicPr>
                <a:picLocks noChangeAspect="1"/>
              </p:cNvPicPr>
              <p:nvPr/>
            </p:nvPicPr>
            <p:blipFill>
              <a:blip r:embed="rId4"/>
              <a:stretch>
                <a:fillRect/>
              </a:stretch>
            </p:blipFill>
            <p:spPr>
              <a:xfrm>
                <a:off x="1067641" y="4814262"/>
                <a:ext cx="1044458" cy="907875"/>
              </a:xfrm>
              <a:prstGeom prst="rect">
                <a:avLst/>
              </a:prstGeom>
            </p:spPr>
          </p:pic>
          <p:sp>
            <p:nvSpPr>
              <p:cNvPr id="106" name="TextBox 105">
                <a:extLst>
                  <a:ext uri="{FF2B5EF4-FFF2-40B4-BE49-F238E27FC236}">
                    <a16:creationId xmlns:a16="http://schemas.microsoft.com/office/drawing/2014/main" id="{6EB17F9F-5975-F347-AC13-5457B06DAED0}"/>
                  </a:ext>
                </a:extLst>
              </p:cNvPr>
              <p:cNvSpPr txBox="1"/>
              <p:nvPr/>
            </p:nvSpPr>
            <p:spPr>
              <a:xfrm>
                <a:off x="908173" y="4516614"/>
                <a:ext cx="1445463" cy="338554"/>
              </a:xfrm>
              <a:prstGeom prst="rect">
                <a:avLst/>
              </a:prstGeom>
              <a:noFill/>
            </p:spPr>
            <p:txBody>
              <a:bodyPr wrap="square" rtlCol="0">
                <a:spAutoFit/>
              </a:bodyPr>
              <a:lstStyle/>
              <a:p>
                <a:pPr algn="ctr"/>
                <a:r>
                  <a:rPr lang="en-US" sz="1600" dirty="0"/>
                  <a:t>Dog Class</a:t>
                </a:r>
              </a:p>
            </p:txBody>
          </p:sp>
        </p:grpSp>
        <p:sp>
          <p:nvSpPr>
            <p:cNvPr id="81" name="Rectangle 80">
              <a:extLst>
                <a:ext uri="{FF2B5EF4-FFF2-40B4-BE49-F238E27FC236}">
                  <a16:creationId xmlns:a16="http://schemas.microsoft.com/office/drawing/2014/main" id="{E0FD6D4E-F9FE-8749-8F99-663E08057623}"/>
                </a:ext>
              </a:extLst>
            </p:cNvPr>
            <p:cNvSpPr/>
            <p:nvPr/>
          </p:nvSpPr>
          <p:spPr>
            <a:xfrm>
              <a:off x="2001679" y="4786504"/>
              <a:ext cx="2701673" cy="1629164"/>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直线连接符 28">
            <a:extLst>
              <a:ext uri="{FF2B5EF4-FFF2-40B4-BE49-F238E27FC236}">
                <a16:creationId xmlns:a16="http://schemas.microsoft.com/office/drawing/2014/main" id="{C0C976DF-6961-CD42-8E07-EF59CBC4C4CB}"/>
              </a:ext>
            </a:extLst>
          </p:cNvPr>
          <p:cNvCxnSpPr>
            <a:cxnSpLocks/>
          </p:cNvCxnSpPr>
          <p:nvPr/>
        </p:nvCxnSpPr>
        <p:spPr>
          <a:xfrm>
            <a:off x="521208" y="1088136"/>
            <a:ext cx="11066358"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1" name="图片 13">
            <a:extLst>
              <a:ext uri="{FF2B5EF4-FFF2-40B4-BE49-F238E27FC236}">
                <a16:creationId xmlns:a16="http://schemas.microsoft.com/office/drawing/2014/main" id="{88678D10-306B-FD49-923B-461B4C484A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8812" y="1732705"/>
            <a:ext cx="802286" cy="534857"/>
          </a:xfrm>
          <a:prstGeom prst="rect">
            <a:avLst/>
          </a:prstGeom>
        </p:spPr>
      </p:pic>
      <p:pic>
        <p:nvPicPr>
          <p:cNvPr id="52" name="图片 15">
            <a:extLst>
              <a:ext uri="{FF2B5EF4-FFF2-40B4-BE49-F238E27FC236}">
                <a16:creationId xmlns:a16="http://schemas.microsoft.com/office/drawing/2014/main" id="{DCFFA59B-E8E1-BF48-BB9C-A2E9C5DB34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5992" y="1752361"/>
            <a:ext cx="940423" cy="552197"/>
          </a:xfrm>
          <a:prstGeom prst="rect">
            <a:avLst/>
          </a:prstGeom>
        </p:spPr>
      </p:pic>
      <p:pic>
        <p:nvPicPr>
          <p:cNvPr id="53" name="图片 17">
            <a:extLst>
              <a:ext uri="{FF2B5EF4-FFF2-40B4-BE49-F238E27FC236}">
                <a16:creationId xmlns:a16="http://schemas.microsoft.com/office/drawing/2014/main" id="{98339C3C-501B-984B-A1C1-ECB72B52EC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75138" y="1756916"/>
            <a:ext cx="540640" cy="564207"/>
          </a:xfrm>
          <a:prstGeom prst="rect">
            <a:avLst/>
          </a:prstGeom>
        </p:spPr>
      </p:pic>
      <p:sp>
        <p:nvSpPr>
          <p:cNvPr id="54" name="Title 2">
            <a:extLst>
              <a:ext uri="{FF2B5EF4-FFF2-40B4-BE49-F238E27FC236}">
                <a16:creationId xmlns:a16="http://schemas.microsoft.com/office/drawing/2014/main" id="{E9FF2166-749F-3E4A-89FD-7A2F628EA40F}"/>
              </a:ext>
            </a:extLst>
          </p:cNvPr>
          <p:cNvSpPr txBox="1">
            <a:spLocks/>
          </p:cNvSpPr>
          <p:nvPr/>
        </p:nvSpPr>
        <p:spPr>
          <a:xfrm>
            <a:off x="3693736" y="1675243"/>
            <a:ext cx="1887569" cy="399321"/>
          </a:xfrm>
          <a:prstGeom prst="rect">
            <a:avLst/>
          </a:prstGeom>
        </p:spPr>
        <p:txBody>
          <a:bodyPr vert="horz" lIns="68580" tIns="34290" rIns="68580" bIns="34290" rtlCol="0" anchor="t" anchorCtr="0">
            <a:no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1600" dirty="0">
                <a:latin typeface="Arial" panose="020B0604020202020204" pitchFamily="34" charset="0"/>
                <a:cs typeface="Arial" panose="020B0604020202020204" pitchFamily="34" charset="0"/>
              </a:rPr>
              <a:t>Empirical evidence:</a:t>
            </a:r>
          </a:p>
        </p:txBody>
      </p:sp>
      <mc:AlternateContent xmlns:mc="http://schemas.openxmlformats.org/markup-compatibility/2006" xmlns:a14="http://schemas.microsoft.com/office/drawing/2010/main">
        <mc:Choice Requires="a14">
          <p:sp>
            <p:nvSpPr>
              <p:cNvPr id="56" name="Title 2">
                <a:extLst>
                  <a:ext uri="{FF2B5EF4-FFF2-40B4-BE49-F238E27FC236}">
                    <a16:creationId xmlns:a16="http://schemas.microsoft.com/office/drawing/2014/main" id="{42AC0891-10B3-6047-8E36-98572D7A091A}"/>
                  </a:ext>
                </a:extLst>
              </p:cNvPr>
              <p:cNvSpPr txBox="1">
                <a:spLocks/>
              </p:cNvSpPr>
              <p:nvPr/>
            </p:nvSpPr>
            <p:spPr>
              <a:xfrm>
                <a:off x="5433882" y="2374363"/>
                <a:ext cx="1774289" cy="347058"/>
              </a:xfrm>
              <a:prstGeom prst="rect">
                <a:avLst/>
              </a:prstGeom>
            </p:spPr>
            <p:txBody>
              <a:bodyPr vert="horz" lIns="68580" tIns="34290" rIns="68580" bIns="34290" rtlCol="0" anchor="t" anchorCtr="0">
                <a:normAutofit fontScale="925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1500" dirty="0">
                    <a:latin typeface="Arial" panose="020B0604020202020204" pitchFamily="34" charset="0"/>
                    <a:cs typeface="Arial" panose="020B0604020202020204" pitchFamily="34" charset="0"/>
                  </a:rPr>
                  <a:t>Dog</a:t>
                </a:r>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a:t>
                </a:r>
                <a14:m>
                  <m:oMath xmlns:m="http://schemas.openxmlformats.org/officeDocument/2006/math">
                    <m:sSub>
                      <m:sSubPr>
                        <m:ctrlPr>
                          <a:rPr lang="en-US" altLang="zh-CN" sz="1500" i="1">
                            <a:latin typeface="Cambria Math" panose="02040503050406030204" pitchFamily="18" charset="0"/>
                            <a:cs typeface="Segoe UI Light" panose="020B0502040204020203" pitchFamily="34" charset="0"/>
                          </a:rPr>
                        </m:ctrlPr>
                      </m:sSubPr>
                      <m:e>
                        <m:r>
                          <a:rPr lang="en-US" altLang="zh-CN" sz="1500" i="1">
                            <a:latin typeface="Cambria Math" panose="02040503050406030204" pitchFamily="18" charset="0"/>
                            <a:cs typeface="Segoe UI Light" panose="020B0502040204020203" pitchFamily="34" charset="0"/>
                          </a:rPr>
                          <m:t>𝑒</m:t>
                        </m:r>
                      </m:e>
                      <m:sub>
                        <m:r>
                          <a:rPr lang="en-US" altLang="zh-CN" sz="1500" i="1">
                            <a:latin typeface="Cambria Math" panose="02040503050406030204" pitchFamily="18" charset="0"/>
                            <a:cs typeface="Segoe UI Light" panose="020B0502040204020203" pitchFamily="34" charset="0"/>
                          </a:rPr>
                          <m:t>1</m:t>
                        </m:r>
                      </m:sub>
                    </m:sSub>
                    <m:r>
                      <a:rPr lang="en-US" altLang="zh-CN" sz="1500" i="1">
                        <a:latin typeface="Cambria Math" panose="02040503050406030204" pitchFamily="18" charset="0"/>
                        <a:cs typeface="Segoe UI Light" panose="020B0502040204020203" pitchFamily="34" charset="0"/>
                      </a:rPr>
                      <m:t>=</m:t>
                    </m:r>
                    <m:r>
                      <a:rPr lang="en-US" altLang="zh-CN" sz="1500" b="0" i="1" smtClean="0">
                        <a:latin typeface="Cambria Math" panose="02040503050406030204" pitchFamily="18" charset="0"/>
                        <a:cs typeface="Segoe UI Light" panose="020B0502040204020203" pitchFamily="34" charset="0"/>
                      </a:rPr>
                      <m:t>3</m:t>
                    </m:r>
                  </m:oMath>
                </a14:m>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images)</a:t>
                </a:r>
              </a:p>
            </p:txBody>
          </p:sp>
        </mc:Choice>
        <mc:Fallback xmlns="">
          <p:sp>
            <p:nvSpPr>
              <p:cNvPr id="56" name="Title 2">
                <a:extLst>
                  <a:ext uri="{FF2B5EF4-FFF2-40B4-BE49-F238E27FC236}">
                    <a16:creationId xmlns:a16="http://schemas.microsoft.com/office/drawing/2014/main" id="{42AC0891-10B3-6047-8E36-98572D7A091A}"/>
                  </a:ext>
                </a:extLst>
              </p:cNvPr>
              <p:cNvSpPr txBox="1">
                <a:spLocks noRot="1" noChangeAspect="1" noMove="1" noResize="1" noEditPoints="1" noAdjustHandles="1" noChangeArrowheads="1" noChangeShapeType="1" noTextEdit="1"/>
              </p:cNvSpPr>
              <p:nvPr/>
            </p:nvSpPr>
            <p:spPr>
              <a:xfrm>
                <a:off x="5433882" y="2374363"/>
                <a:ext cx="1774289" cy="347058"/>
              </a:xfrm>
              <a:prstGeom prst="rect">
                <a:avLst/>
              </a:prstGeom>
              <a:blipFill>
                <a:blip r:embed="rId8"/>
                <a:stretch>
                  <a:fillRect l="-2128" t="-3448" r="-709"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itle 2">
                <a:extLst>
                  <a:ext uri="{FF2B5EF4-FFF2-40B4-BE49-F238E27FC236}">
                    <a16:creationId xmlns:a16="http://schemas.microsoft.com/office/drawing/2014/main" id="{2D854399-34A3-CA45-90B1-C03B7850BE36}"/>
                  </a:ext>
                </a:extLst>
              </p:cNvPr>
              <p:cNvSpPr txBox="1">
                <a:spLocks/>
              </p:cNvSpPr>
              <p:nvPr/>
            </p:nvSpPr>
            <p:spPr>
              <a:xfrm>
                <a:off x="7688113" y="2365606"/>
                <a:ext cx="1774289" cy="347058"/>
              </a:xfrm>
              <a:prstGeom prst="rect">
                <a:avLst/>
              </a:prstGeom>
            </p:spPr>
            <p:txBody>
              <a:bodyPr vert="horz" lIns="68580" tIns="34290" rIns="68580" bIns="3429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1500" dirty="0">
                    <a:latin typeface="Arial" panose="020B0604020202020204" pitchFamily="34" charset="0"/>
                    <a:cs typeface="Arial" panose="020B0604020202020204" pitchFamily="34" charset="0"/>
                  </a:rPr>
                  <a:t>Cat</a:t>
                </a:r>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a:t>
                </a:r>
                <a14:m>
                  <m:oMath xmlns:m="http://schemas.openxmlformats.org/officeDocument/2006/math">
                    <m:sSub>
                      <m:sSubPr>
                        <m:ctrlPr>
                          <a:rPr lang="en-US" altLang="zh-CN" sz="1500" i="1">
                            <a:latin typeface="Cambria Math" panose="02040503050406030204" pitchFamily="18" charset="0"/>
                            <a:cs typeface="Segoe UI Light" panose="020B0502040204020203" pitchFamily="34" charset="0"/>
                          </a:rPr>
                        </m:ctrlPr>
                      </m:sSubPr>
                      <m:e>
                        <m:r>
                          <a:rPr lang="en-US" altLang="zh-CN" sz="1500" i="1">
                            <a:latin typeface="Cambria Math" panose="02040503050406030204" pitchFamily="18" charset="0"/>
                            <a:cs typeface="Segoe UI Light" panose="020B0502040204020203" pitchFamily="34" charset="0"/>
                          </a:rPr>
                          <m:t>𝑒</m:t>
                        </m:r>
                      </m:e>
                      <m:sub>
                        <m:r>
                          <a:rPr lang="en-US" altLang="zh-CN" sz="1500" i="1">
                            <a:latin typeface="Cambria Math" panose="02040503050406030204" pitchFamily="18" charset="0"/>
                            <a:cs typeface="Segoe UI Light" panose="020B0502040204020203" pitchFamily="34" charset="0"/>
                          </a:rPr>
                          <m:t>2</m:t>
                        </m:r>
                      </m:sub>
                    </m:sSub>
                    <m:r>
                      <a:rPr lang="en-US" altLang="zh-CN" sz="1500" i="1">
                        <a:latin typeface="Cambria Math" panose="02040503050406030204" pitchFamily="18" charset="0"/>
                        <a:cs typeface="Segoe UI Light" panose="020B0502040204020203" pitchFamily="34" charset="0"/>
                      </a:rPr>
                      <m:t>=</m:t>
                    </m:r>
                    <m:r>
                      <a:rPr lang="en-US" altLang="zh-CN" sz="1500" b="0" i="0" smtClean="0">
                        <a:latin typeface="Cambria Math" panose="02040503050406030204" pitchFamily="18" charset="0"/>
                        <a:cs typeface="Segoe UI Light" panose="020B0502040204020203" pitchFamily="34" charset="0"/>
                      </a:rPr>
                      <m:t>3</m:t>
                    </m:r>
                  </m:oMath>
                </a14:m>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images)</a:t>
                </a:r>
              </a:p>
            </p:txBody>
          </p:sp>
        </mc:Choice>
        <mc:Fallback xmlns="">
          <p:sp>
            <p:nvSpPr>
              <p:cNvPr id="57" name="Title 2">
                <a:extLst>
                  <a:ext uri="{FF2B5EF4-FFF2-40B4-BE49-F238E27FC236}">
                    <a16:creationId xmlns:a16="http://schemas.microsoft.com/office/drawing/2014/main" id="{2D854399-34A3-CA45-90B1-C03B7850BE36}"/>
                  </a:ext>
                </a:extLst>
              </p:cNvPr>
              <p:cNvSpPr txBox="1">
                <a:spLocks noRot="1" noChangeAspect="1" noMove="1" noResize="1" noEditPoints="1" noAdjustHandles="1" noChangeArrowheads="1" noChangeShapeType="1" noTextEdit="1"/>
              </p:cNvSpPr>
              <p:nvPr/>
            </p:nvSpPr>
            <p:spPr>
              <a:xfrm>
                <a:off x="7688113" y="2365606"/>
                <a:ext cx="1774289" cy="347058"/>
              </a:xfrm>
              <a:prstGeom prst="rect">
                <a:avLst/>
              </a:prstGeom>
              <a:blipFill>
                <a:blip r:embed="rId9"/>
                <a:stretch>
                  <a:fillRect l="-2857" t="-7143" r="-7143"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itle 2">
                <a:extLst>
                  <a:ext uri="{FF2B5EF4-FFF2-40B4-BE49-F238E27FC236}">
                    <a16:creationId xmlns:a16="http://schemas.microsoft.com/office/drawing/2014/main" id="{682A723D-6E57-6C42-AB24-34F24B18F07E}"/>
                  </a:ext>
                </a:extLst>
              </p:cNvPr>
              <p:cNvSpPr txBox="1">
                <a:spLocks/>
              </p:cNvSpPr>
              <p:nvPr/>
            </p:nvSpPr>
            <p:spPr>
              <a:xfrm>
                <a:off x="9641225" y="2346647"/>
                <a:ext cx="2184980" cy="347058"/>
              </a:xfrm>
              <a:prstGeom prst="rect">
                <a:avLst/>
              </a:prstGeom>
            </p:spPr>
            <p:txBody>
              <a:bodyPr vert="horz" lIns="68580" tIns="34290" rIns="68580" bIns="3429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1500" dirty="0">
                    <a:latin typeface="Arial" panose="020B0604020202020204" pitchFamily="34" charset="0"/>
                    <a:cs typeface="Arial" panose="020B0604020202020204" pitchFamily="34" charset="0"/>
                  </a:rPr>
                  <a:t>Pig</a:t>
                </a:r>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a:t>
                </a:r>
                <a14:m>
                  <m:oMath xmlns:m="http://schemas.openxmlformats.org/officeDocument/2006/math">
                    <m:sSub>
                      <m:sSubPr>
                        <m:ctrlPr>
                          <a:rPr lang="en-US" altLang="zh-CN" sz="1500" i="1">
                            <a:latin typeface="Cambria Math" panose="02040503050406030204" pitchFamily="18" charset="0"/>
                            <a:cs typeface="Segoe UI Light" panose="020B0502040204020203" pitchFamily="34" charset="0"/>
                          </a:rPr>
                        </m:ctrlPr>
                      </m:sSubPr>
                      <m:e>
                        <m:r>
                          <a:rPr lang="en-US" altLang="zh-CN" sz="1500" i="1">
                            <a:latin typeface="Cambria Math" panose="02040503050406030204" pitchFamily="18" charset="0"/>
                            <a:cs typeface="Segoe UI Light" panose="020B0502040204020203" pitchFamily="34" charset="0"/>
                          </a:rPr>
                          <m:t>𝑒</m:t>
                        </m:r>
                      </m:e>
                      <m:sub>
                        <m:r>
                          <a:rPr lang="en-US" altLang="zh-CN" sz="1500" i="1">
                            <a:latin typeface="Cambria Math" panose="02040503050406030204" pitchFamily="18" charset="0"/>
                            <a:cs typeface="Segoe UI Light" panose="020B0502040204020203" pitchFamily="34" charset="0"/>
                          </a:rPr>
                          <m:t>3</m:t>
                        </m:r>
                      </m:sub>
                    </m:sSub>
                    <m:r>
                      <a:rPr lang="en-US" altLang="zh-CN" sz="1500" i="1">
                        <a:latin typeface="Cambria Math" panose="02040503050406030204" pitchFamily="18" charset="0"/>
                        <a:cs typeface="Segoe UI Light" panose="020B0502040204020203" pitchFamily="34" charset="0"/>
                      </a:rPr>
                      <m:t>=</m:t>
                    </m:r>
                    <m:r>
                      <a:rPr lang="en-US" altLang="zh-CN" sz="1500" b="0" i="0" smtClean="0">
                        <a:latin typeface="Cambria Math" panose="02040503050406030204" pitchFamily="18" charset="0"/>
                        <a:cs typeface="Segoe UI Light" panose="020B0502040204020203" pitchFamily="34" charset="0"/>
                      </a:rPr>
                      <m:t>3</m:t>
                    </m:r>
                  </m:oMath>
                </a14:m>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images)</a:t>
                </a:r>
              </a:p>
            </p:txBody>
          </p:sp>
        </mc:Choice>
        <mc:Fallback xmlns="">
          <p:sp>
            <p:nvSpPr>
              <p:cNvPr id="58" name="Title 2">
                <a:extLst>
                  <a:ext uri="{FF2B5EF4-FFF2-40B4-BE49-F238E27FC236}">
                    <a16:creationId xmlns:a16="http://schemas.microsoft.com/office/drawing/2014/main" id="{682A723D-6E57-6C42-AB24-34F24B18F07E}"/>
                  </a:ext>
                </a:extLst>
              </p:cNvPr>
              <p:cNvSpPr txBox="1">
                <a:spLocks noRot="1" noChangeAspect="1" noMove="1" noResize="1" noEditPoints="1" noAdjustHandles="1" noChangeArrowheads="1" noChangeShapeType="1" noTextEdit="1"/>
              </p:cNvSpPr>
              <p:nvPr/>
            </p:nvSpPr>
            <p:spPr>
              <a:xfrm>
                <a:off x="9641225" y="2346647"/>
                <a:ext cx="2184980" cy="347058"/>
              </a:xfrm>
              <a:prstGeom prst="rect">
                <a:avLst/>
              </a:prstGeom>
              <a:blipFill>
                <a:blip r:embed="rId10"/>
                <a:stretch>
                  <a:fillRect l="-2312" t="-6897" b="-6897"/>
                </a:stretch>
              </a:blipFill>
            </p:spPr>
            <p:txBody>
              <a:bodyPr/>
              <a:lstStyle/>
              <a:p>
                <a:r>
                  <a:rPr lang="en-US">
                    <a:noFill/>
                  </a:rPr>
                  <a:t> </a:t>
                </a:r>
              </a:p>
            </p:txBody>
          </p:sp>
        </mc:Fallback>
      </mc:AlternateContent>
      <p:sp>
        <p:nvSpPr>
          <p:cNvPr id="59" name="Title 2">
            <a:extLst>
              <a:ext uri="{FF2B5EF4-FFF2-40B4-BE49-F238E27FC236}">
                <a16:creationId xmlns:a16="http://schemas.microsoft.com/office/drawing/2014/main" id="{8CA32722-B75E-B14E-B835-4158F4F3B295}"/>
              </a:ext>
            </a:extLst>
          </p:cNvPr>
          <p:cNvSpPr txBox="1">
            <a:spLocks/>
          </p:cNvSpPr>
          <p:nvPr/>
        </p:nvSpPr>
        <p:spPr>
          <a:xfrm>
            <a:off x="754070" y="5968958"/>
            <a:ext cx="8325818" cy="1307141"/>
          </a:xfrm>
          <a:prstGeom prst="rect">
            <a:avLst/>
          </a:prstGeom>
        </p:spPr>
        <p:txBody>
          <a:bodyPr vert="horz" lIns="68580" tIns="34290" rIns="68580" bIns="3429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marL="285750" indent="-285750">
              <a:buFont typeface="Wingdings" pitchFamily="2" charset="2"/>
              <a:buChar char="§"/>
            </a:pPr>
            <a:endParaRPr lang="en-US" sz="1800" dirty="0">
              <a:solidFill>
                <a:srgbClr val="C00000"/>
              </a:solidFill>
            </a:endParaRPr>
          </a:p>
        </p:txBody>
      </p:sp>
      <p:sp>
        <p:nvSpPr>
          <p:cNvPr id="61" name="Rectangle 60">
            <a:extLst>
              <a:ext uri="{FF2B5EF4-FFF2-40B4-BE49-F238E27FC236}">
                <a16:creationId xmlns:a16="http://schemas.microsoft.com/office/drawing/2014/main" id="{555F2F44-0D3B-2B47-8DBB-462C097996DB}"/>
              </a:ext>
            </a:extLst>
          </p:cNvPr>
          <p:cNvSpPr/>
          <p:nvPr/>
        </p:nvSpPr>
        <p:spPr>
          <a:xfrm>
            <a:off x="907107" y="1660176"/>
            <a:ext cx="10680459" cy="101227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图片 29">
            <a:extLst>
              <a:ext uri="{FF2B5EF4-FFF2-40B4-BE49-F238E27FC236}">
                <a16:creationId xmlns:a16="http://schemas.microsoft.com/office/drawing/2014/main" id="{97158A5D-AA38-694B-A191-90F375D5D08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69434" y="1808154"/>
            <a:ext cx="668438" cy="685149"/>
          </a:xfrm>
          <a:prstGeom prst="rect">
            <a:avLst/>
          </a:prstGeom>
        </p:spPr>
      </p:pic>
      <p:sp>
        <p:nvSpPr>
          <p:cNvPr id="34" name="Title 2">
            <a:extLst>
              <a:ext uri="{FF2B5EF4-FFF2-40B4-BE49-F238E27FC236}">
                <a16:creationId xmlns:a16="http://schemas.microsoft.com/office/drawing/2014/main" id="{C55B5090-87A3-2347-9ACF-23EBD38B445B}"/>
              </a:ext>
            </a:extLst>
          </p:cNvPr>
          <p:cNvSpPr txBox="1">
            <a:spLocks/>
          </p:cNvSpPr>
          <p:nvPr/>
        </p:nvSpPr>
        <p:spPr>
          <a:xfrm>
            <a:off x="713203" y="1660175"/>
            <a:ext cx="1649197" cy="399321"/>
          </a:xfrm>
          <a:prstGeom prst="rect">
            <a:avLst/>
          </a:prstGeom>
        </p:spPr>
        <p:txBody>
          <a:bodyPr vert="horz" lIns="68580" tIns="34290" rIns="68580" bIns="3429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1600" dirty="0">
                <a:latin typeface="Arial" panose="020B0604020202020204" pitchFamily="34" charset="0"/>
                <a:cs typeface="Arial" panose="020B0604020202020204" pitchFamily="34" charset="0"/>
              </a:rPr>
              <a:t>Test image:</a:t>
            </a:r>
          </a:p>
        </p:txBody>
      </p:sp>
      <p:grpSp>
        <p:nvGrpSpPr>
          <p:cNvPr id="60" name="Group 59">
            <a:extLst>
              <a:ext uri="{FF2B5EF4-FFF2-40B4-BE49-F238E27FC236}">
                <a16:creationId xmlns:a16="http://schemas.microsoft.com/office/drawing/2014/main" id="{A476B256-4C7D-4148-A058-6C30BCBF20D1}"/>
              </a:ext>
            </a:extLst>
          </p:cNvPr>
          <p:cNvGrpSpPr/>
          <p:nvPr/>
        </p:nvGrpSpPr>
        <p:grpSpPr>
          <a:xfrm>
            <a:off x="7936507" y="4626136"/>
            <a:ext cx="2379678" cy="474166"/>
            <a:chOff x="5939845" y="4624337"/>
            <a:chExt cx="2379678" cy="474166"/>
          </a:xfrm>
        </p:grpSpPr>
        <p:sp>
          <p:nvSpPr>
            <p:cNvPr id="62" name="左右箭头 11">
              <a:extLst>
                <a:ext uri="{FF2B5EF4-FFF2-40B4-BE49-F238E27FC236}">
                  <a16:creationId xmlns:a16="http://schemas.microsoft.com/office/drawing/2014/main" id="{806FA002-7924-C441-9ADF-9C647DA00086}"/>
                </a:ext>
              </a:extLst>
            </p:cNvPr>
            <p:cNvSpPr/>
            <p:nvPr/>
          </p:nvSpPr>
          <p:spPr>
            <a:xfrm rot="16200000">
              <a:off x="5839935" y="4733417"/>
              <a:ext cx="464996" cy="265176"/>
            </a:xfrm>
            <a:prstGeom prst="leftRightArrow">
              <a:avLst/>
            </a:prstGeom>
            <a:solidFill>
              <a:srgbClr val="D247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3" name="Title 2">
                  <a:extLst>
                    <a:ext uri="{FF2B5EF4-FFF2-40B4-BE49-F238E27FC236}">
                      <a16:creationId xmlns:a16="http://schemas.microsoft.com/office/drawing/2014/main" id="{A040D81A-C471-5245-8846-A32F3575B8FB}"/>
                    </a:ext>
                  </a:extLst>
                </p:cNvPr>
                <p:cNvSpPr txBox="1">
                  <a:spLocks/>
                </p:cNvSpPr>
                <p:nvPr/>
              </p:nvSpPr>
              <p:spPr>
                <a:xfrm>
                  <a:off x="6176714" y="4624337"/>
                  <a:ext cx="2142809" cy="381161"/>
                </a:xfrm>
                <a:prstGeom prst="rect">
                  <a:avLst/>
                </a:prstGeom>
              </p:spPr>
              <p:txBody>
                <a:bodyPr vert="horz" lIns="68580" tIns="34290" rIns="68580" bIns="3429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14:m>
                    <m:oMathPara xmlns:m="http://schemas.openxmlformats.org/officeDocument/2006/math">
                      <m:oMathParaPr>
                        <m:jc m:val="centerGroup"/>
                      </m:oMathParaPr>
                      <m:oMath xmlns:m="http://schemas.openxmlformats.org/officeDocument/2006/math">
                        <m:r>
                          <a:rPr lang="en-US" altLang="zh-CN" sz="1800" b="1" i="1" smtClean="0">
                            <a:solidFill>
                              <a:schemeClr val="tx1"/>
                            </a:solidFill>
                            <a:latin typeface="Cambria Math" panose="02040503050406030204" pitchFamily="18" charset="0"/>
                            <a:cs typeface="Segoe UI Light" panose="020B0502040204020203" pitchFamily="34" charset="0"/>
                          </a:rPr>
                          <m:t>𝜶</m:t>
                        </m:r>
                        <m:r>
                          <a:rPr lang="en-US" altLang="zh-CN" sz="1800" b="1" i="1" smtClean="0">
                            <a:solidFill>
                              <a:schemeClr val="tx1"/>
                            </a:solidFill>
                            <a:latin typeface="Cambria Math" panose="02040503050406030204" pitchFamily="18" charset="0"/>
                            <a:cs typeface="Segoe UI Light" panose="020B0502040204020203" pitchFamily="34" charset="0"/>
                          </a:rPr>
                          <m:t>=</m:t>
                        </m:r>
                        <m:r>
                          <a:rPr lang="en-US" altLang="zh-CN" sz="1800" b="1" i="1" smtClean="0">
                            <a:solidFill>
                              <a:schemeClr val="tx1"/>
                            </a:solidFill>
                            <a:latin typeface="Cambria Math" panose="02040503050406030204" pitchFamily="18" charset="0"/>
                            <a:cs typeface="Segoe UI Light" panose="020B0502040204020203" pitchFamily="34" charset="0"/>
                          </a:rPr>
                          <m:t>𝒆</m:t>
                        </m:r>
                        <m:r>
                          <a:rPr lang="en-US" altLang="zh-CN" sz="1800" b="1" i="1" smtClean="0">
                            <a:solidFill>
                              <a:schemeClr val="tx1"/>
                            </a:solidFill>
                            <a:latin typeface="Cambria Math" panose="02040503050406030204" pitchFamily="18" charset="0"/>
                            <a:cs typeface="Segoe UI Light" panose="020B0502040204020203" pitchFamily="34" charset="0"/>
                          </a:rPr>
                          <m:t>+</m:t>
                        </m:r>
                        <m:r>
                          <a:rPr lang="en-US" altLang="zh-CN" sz="1800" b="0" i="1" smtClean="0">
                            <a:solidFill>
                              <a:schemeClr val="tx1"/>
                            </a:solidFill>
                            <a:latin typeface="Cambria Math" panose="02040503050406030204" pitchFamily="18" charset="0"/>
                            <a:cs typeface="Segoe UI Light" panose="020B0502040204020203" pitchFamily="34" charset="0"/>
                          </a:rPr>
                          <m:t>1=[4,4,4</m:t>
                        </m:r>
                        <m:r>
                          <a:rPr lang="en-US" altLang="zh-CN" sz="1800" b="1" i="1" smtClean="0">
                            <a:solidFill>
                              <a:schemeClr val="tx1"/>
                            </a:solidFill>
                            <a:latin typeface="Cambria Math" panose="02040503050406030204" pitchFamily="18" charset="0"/>
                            <a:cs typeface="Segoe UI Light" panose="020B0502040204020203" pitchFamily="34" charset="0"/>
                          </a:rPr>
                          <m:t>]</m:t>
                        </m:r>
                      </m:oMath>
                    </m:oMathPara>
                  </a14:m>
                  <a:endParaRPr lang="en-US" altLang="zh-CN" sz="1800" b="1" dirty="0">
                    <a:solidFill>
                      <a:schemeClr val="tx1"/>
                    </a:solidFill>
                    <a:latin typeface="Arial" panose="020B0604020202020204" pitchFamily="34" charset="0"/>
                    <a:cs typeface="Arial" panose="020B0604020202020204" pitchFamily="34" charset="0"/>
                  </a:endParaRPr>
                </a:p>
              </p:txBody>
            </p:sp>
          </mc:Choice>
          <mc:Fallback xmlns="">
            <p:sp>
              <p:nvSpPr>
                <p:cNvPr id="63" name="Title 2">
                  <a:extLst>
                    <a:ext uri="{FF2B5EF4-FFF2-40B4-BE49-F238E27FC236}">
                      <a16:creationId xmlns:a16="http://schemas.microsoft.com/office/drawing/2014/main" id="{A040D81A-C471-5245-8846-A32F3575B8FB}"/>
                    </a:ext>
                  </a:extLst>
                </p:cNvPr>
                <p:cNvSpPr txBox="1">
                  <a:spLocks noRot="1" noChangeAspect="1" noMove="1" noResize="1" noEditPoints="1" noAdjustHandles="1" noChangeArrowheads="1" noChangeShapeType="1" noTextEdit="1"/>
                </p:cNvSpPr>
                <p:nvPr/>
              </p:nvSpPr>
              <p:spPr>
                <a:xfrm>
                  <a:off x="6176714" y="4624337"/>
                  <a:ext cx="2142809" cy="381161"/>
                </a:xfrm>
                <a:prstGeom prst="rect">
                  <a:avLst/>
                </a:prstGeom>
                <a:blipFill>
                  <a:blip r:embed="rId12"/>
                  <a:stretch>
                    <a:fillRect b="-19355"/>
                  </a:stretch>
                </a:blipFill>
              </p:spPr>
              <p:txBody>
                <a:bodyPr/>
                <a:lstStyle/>
                <a:p>
                  <a:r>
                    <a:rPr lang="en-US">
                      <a:noFill/>
                    </a:rPr>
                    <a:t> </a:t>
                  </a:r>
                </a:p>
              </p:txBody>
            </p:sp>
          </mc:Fallback>
        </mc:AlternateContent>
      </p:grpSp>
      <p:sp>
        <p:nvSpPr>
          <p:cNvPr id="64" name="Title 2">
            <a:extLst>
              <a:ext uri="{FF2B5EF4-FFF2-40B4-BE49-F238E27FC236}">
                <a16:creationId xmlns:a16="http://schemas.microsoft.com/office/drawing/2014/main" id="{6983E5CA-500A-F042-B932-96FA8FBCCF2E}"/>
              </a:ext>
            </a:extLst>
          </p:cNvPr>
          <p:cNvSpPr txBox="1">
            <a:spLocks/>
          </p:cNvSpPr>
          <p:nvPr/>
        </p:nvSpPr>
        <p:spPr>
          <a:xfrm>
            <a:off x="1888273" y="3156731"/>
            <a:ext cx="3486616" cy="557806"/>
          </a:xfrm>
          <a:prstGeom prst="rect">
            <a:avLst/>
          </a:prstGeom>
          <a:ln>
            <a:solidFill>
              <a:schemeClr val="tx1"/>
            </a:solidFill>
          </a:ln>
        </p:spPr>
        <p:txBody>
          <a:bodyPr vert="horz" lIns="68580" tIns="34290" rIns="68580" bIns="34290" rtlCol="0" anchor="b" anchorCtr="0">
            <a:normAutofit fontScale="85000" lnSpcReduction="10000"/>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1800" b="1" dirty="0">
                <a:solidFill>
                  <a:srgbClr val="DD462F"/>
                </a:solidFill>
                <a:latin typeface="Arial" panose="020B0604020202020204" pitchFamily="34" charset="0"/>
                <a:cs typeface="Arial" panose="020B0604020202020204" pitchFamily="34" charset="0"/>
              </a:rPr>
              <a:t>In deep learning, we are interested in  predicting class probabilities</a:t>
            </a:r>
          </a:p>
        </p:txBody>
      </p:sp>
      <p:sp>
        <p:nvSpPr>
          <p:cNvPr id="65" name="Title 2">
            <a:extLst>
              <a:ext uri="{FF2B5EF4-FFF2-40B4-BE49-F238E27FC236}">
                <a16:creationId xmlns:a16="http://schemas.microsoft.com/office/drawing/2014/main" id="{6F0FB547-BFDD-114B-B813-1B61B7408AC7}"/>
              </a:ext>
            </a:extLst>
          </p:cNvPr>
          <p:cNvSpPr txBox="1">
            <a:spLocks/>
          </p:cNvSpPr>
          <p:nvPr/>
        </p:nvSpPr>
        <p:spPr>
          <a:xfrm>
            <a:off x="6260696" y="3150908"/>
            <a:ext cx="4782951" cy="551886"/>
          </a:xfrm>
          <a:prstGeom prst="rect">
            <a:avLst/>
          </a:prstGeom>
          <a:ln>
            <a:solidFill>
              <a:schemeClr val="tx1"/>
            </a:solidFill>
          </a:ln>
        </p:spPr>
        <p:txBody>
          <a:bodyPr vert="horz" lIns="68580" tIns="34290" rIns="68580" bIns="34290" rtlCol="0" anchor="b" anchorCtr="0">
            <a:no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r>
              <a:rPr lang="en-US" altLang="zh-CN" sz="1500" b="1" dirty="0">
                <a:solidFill>
                  <a:srgbClr val="DD462F"/>
                </a:solidFill>
                <a:latin typeface="Arial" panose="020B0604020202020204" pitchFamily="34" charset="0"/>
                <a:cs typeface="Arial" panose="020B0604020202020204" pitchFamily="34" charset="0"/>
              </a:rPr>
              <a:t>In the belief theory domain (e.g., subjective logic), we are interested in predicting subjective opinions </a:t>
            </a:r>
          </a:p>
        </p:txBody>
      </p:sp>
      <p:grpSp>
        <p:nvGrpSpPr>
          <p:cNvPr id="66" name="Group 65">
            <a:extLst>
              <a:ext uri="{FF2B5EF4-FFF2-40B4-BE49-F238E27FC236}">
                <a16:creationId xmlns:a16="http://schemas.microsoft.com/office/drawing/2014/main" id="{6793A238-50E2-2143-BDC5-CDDE29F7B0F4}"/>
              </a:ext>
            </a:extLst>
          </p:cNvPr>
          <p:cNvGrpSpPr/>
          <p:nvPr/>
        </p:nvGrpSpPr>
        <p:grpSpPr>
          <a:xfrm>
            <a:off x="7936507" y="3754388"/>
            <a:ext cx="2184443" cy="383287"/>
            <a:chOff x="5937962" y="3535373"/>
            <a:chExt cx="2184443" cy="383287"/>
          </a:xfrm>
        </p:grpSpPr>
        <p:sp>
          <p:nvSpPr>
            <p:cNvPr id="67" name="Title 2">
              <a:extLst>
                <a:ext uri="{FF2B5EF4-FFF2-40B4-BE49-F238E27FC236}">
                  <a16:creationId xmlns:a16="http://schemas.microsoft.com/office/drawing/2014/main" id="{4BDA238E-F8AE-DB4D-A29B-1BD55D8592C8}"/>
                </a:ext>
              </a:extLst>
            </p:cNvPr>
            <p:cNvSpPr txBox="1">
              <a:spLocks/>
            </p:cNvSpPr>
            <p:nvPr/>
          </p:nvSpPr>
          <p:spPr>
            <a:xfrm>
              <a:off x="6144310" y="3535373"/>
              <a:ext cx="1978095" cy="329695"/>
            </a:xfrm>
            <a:prstGeom prst="rect">
              <a:avLst/>
            </a:prstGeom>
          </p:spPr>
          <p:txBody>
            <a:bodyPr vert="horz" lIns="68580" tIns="34290" rIns="68580" bIns="3429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1500" b="1" dirty="0">
                  <a:solidFill>
                    <a:srgbClr val="DD462F"/>
                  </a:solidFill>
                  <a:latin typeface="Arial" panose="020B0604020202020204" pitchFamily="34" charset="0"/>
                  <a:cs typeface="Arial" panose="020B0604020202020204" pitchFamily="34" charset="0"/>
                </a:rPr>
                <a:t>(Subjective Opinion)</a:t>
              </a:r>
            </a:p>
          </p:txBody>
        </p:sp>
        <p:sp>
          <p:nvSpPr>
            <p:cNvPr id="68" name="下箭头 1">
              <a:extLst>
                <a:ext uri="{FF2B5EF4-FFF2-40B4-BE49-F238E27FC236}">
                  <a16:creationId xmlns:a16="http://schemas.microsoft.com/office/drawing/2014/main" id="{DA1D63B8-8F60-274E-8ECC-49C8AD5424E3}"/>
                </a:ext>
              </a:extLst>
            </p:cNvPr>
            <p:cNvSpPr/>
            <p:nvPr/>
          </p:nvSpPr>
          <p:spPr>
            <a:xfrm>
              <a:off x="5937962" y="3555959"/>
              <a:ext cx="268941" cy="362701"/>
            </a:xfrm>
            <a:prstGeom prst="downArrow">
              <a:avLst/>
            </a:prstGeom>
            <a:solidFill>
              <a:srgbClr val="D247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Arial" panose="020B0604020202020204" pitchFamily="34" charset="0"/>
                <a:cs typeface="Arial" panose="020B0604020202020204" pitchFamily="34" charset="0"/>
              </a:endParaRPr>
            </a:p>
          </p:txBody>
        </p:sp>
      </p:grpSp>
      <p:grpSp>
        <p:nvGrpSpPr>
          <p:cNvPr id="69" name="Group 68">
            <a:extLst>
              <a:ext uri="{FF2B5EF4-FFF2-40B4-BE49-F238E27FC236}">
                <a16:creationId xmlns:a16="http://schemas.microsoft.com/office/drawing/2014/main" id="{6BECB71E-83E8-D24A-A51D-F3AD3EAA31B4}"/>
              </a:ext>
            </a:extLst>
          </p:cNvPr>
          <p:cNvGrpSpPr/>
          <p:nvPr/>
        </p:nvGrpSpPr>
        <p:grpSpPr>
          <a:xfrm>
            <a:off x="3419778" y="3726216"/>
            <a:ext cx="2332486" cy="425840"/>
            <a:chOff x="1884887" y="3539188"/>
            <a:chExt cx="2332486" cy="425840"/>
          </a:xfrm>
        </p:grpSpPr>
        <p:sp>
          <p:nvSpPr>
            <p:cNvPr id="70" name="Title 2">
              <a:extLst>
                <a:ext uri="{FF2B5EF4-FFF2-40B4-BE49-F238E27FC236}">
                  <a16:creationId xmlns:a16="http://schemas.microsoft.com/office/drawing/2014/main" id="{2FC84EFF-F6DA-3842-B9CC-B4DF33B4560E}"/>
                </a:ext>
              </a:extLst>
            </p:cNvPr>
            <p:cNvSpPr txBox="1">
              <a:spLocks/>
            </p:cNvSpPr>
            <p:nvPr/>
          </p:nvSpPr>
          <p:spPr>
            <a:xfrm>
              <a:off x="2145840" y="3539188"/>
              <a:ext cx="2071533" cy="347889"/>
            </a:xfrm>
            <a:prstGeom prst="rect">
              <a:avLst/>
            </a:prstGeom>
          </p:spPr>
          <p:txBody>
            <a:bodyPr vert="horz" lIns="68580" tIns="34290" rIns="68580" bIns="3429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1500" b="1" dirty="0">
                  <a:solidFill>
                    <a:srgbClr val="DD462F"/>
                  </a:solidFill>
                  <a:latin typeface="Arial" panose="020B0604020202020204" pitchFamily="34" charset="0"/>
                  <a:cs typeface="Arial" panose="020B0604020202020204" pitchFamily="34" charset="0"/>
                </a:rPr>
                <a:t>(Class Probabilities)</a:t>
              </a:r>
            </a:p>
          </p:txBody>
        </p:sp>
        <p:sp>
          <p:nvSpPr>
            <p:cNvPr id="72" name="下箭头 1">
              <a:extLst>
                <a:ext uri="{FF2B5EF4-FFF2-40B4-BE49-F238E27FC236}">
                  <a16:creationId xmlns:a16="http://schemas.microsoft.com/office/drawing/2014/main" id="{D6CCEC6F-00AD-644F-8661-D8F4B80DF669}"/>
                </a:ext>
              </a:extLst>
            </p:cNvPr>
            <p:cNvSpPr/>
            <p:nvPr/>
          </p:nvSpPr>
          <p:spPr>
            <a:xfrm>
              <a:off x="1884887" y="3573563"/>
              <a:ext cx="268941" cy="391465"/>
            </a:xfrm>
            <a:prstGeom prst="downArrow">
              <a:avLst/>
            </a:prstGeom>
            <a:solidFill>
              <a:srgbClr val="D247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Arial" panose="020B0604020202020204" pitchFamily="34" charset="0"/>
                <a:cs typeface="Arial" panose="020B0604020202020204" pitchFamily="34" charset="0"/>
              </a:endParaRPr>
            </a:p>
          </p:txBody>
        </p:sp>
      </p:grpSp>
      <p:grpSp>
        <p:nvGrpSpPr>
          <p:cNvPr id="76" name="Group 75">
            <a:extLst>
              <a:ext uri="{FF2B5EF4-FFF2-40B4-BE49-F238E27FC236}">
                <a16:creationId xmlns:a16="http://schemas.microsoft.com/office/drawing/2014/main" id="{AE224595-8B8A-9D45-A377-E72511B8B877}"/>
              </a:ext>
            </a:extLst>
          </p:cNvPr>
          <p:cNvGrpSpPr/>
          <p:nvPr/>
        </p:nvGrpSpPr>
        <p:grpSpPr>
          <a:xfrm>
            <a:off x="3421436" y="2689884"/>
            <a:ext cx="1895989" cy="436540"/>
            <a:chOff x="1885708" y="2296391"/>
            <a:chExt cx="1895989" cy="436540"/>
          </a:xfrm>
        </p:grpSpPr>
        <p:sp>
          <p:nvSpPr>
            <p:cNvPr id="77" name="下箭头 1">
              <a:extLst>
                <a:ext uri="{FF2B5EF4-FFF2-40B4-BE49-F238E27FC236}">
                  <a16:creationId xmlns:a16="http://schemas.microsoft.com/office/drawing/2014/main" id="{EC1DFF5D-711A-9C43-9DA3-CF7D3B28F119}"/>
                </a:ext>
              </a:extLst>
            </p:cNvPr>
            <p:cNvSpPr/>
            <p:nvPr/>
          </p:nvSpPr>
          <p:spPr>
            <a:xfrm>
              <a:off x="1885708" y="2369761"/>
              <a:ext cx="268941" cy="363170"/>
            </a:xfrm>
            <a:prstGeom prst="downArrow">
              <a:avLst/>
            </a:prstGeom>
            <a:solidFill>
              <a:srgbClr val="D247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8" name="Title 2">
                  <a:extLst>
                    <a:ext uri="{FF2B5EF4-FFF2-40B4-BE49-F238E27FC236}">
                      <a16:creationId xmlns:a16="http://schemas.microsoft.com/office/drawing/2014/main" id="{DC300F1F-9022-FF4A-B2F8-2B51342263BC}"/>
                    </a:ext>
                  </a:extLst>
                </p:cNvPr>
                <p:cNvSpPr txBox="1">
                  <a:spLocks/>
                </p:cNvSpPr>
                <p:nvPr/>
              </p:nvSpPr>
              <p:spPr>
                <a:xfrm>
                  <a:off x="2124347" y="2296391"/>
                  <a:ext cx="1657350" cy="381161"/>
                </a:xfrm>
                <a:prstGeom prst="rect">
                  <a:avLst/>
                </a:prstGeom>
              </p:spPr>
              <p:txBody>
                <a:bodyPr vert="horz" lIns="68580" tIns="34290" rIns="68580" bIns="3429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cs typeface="Segoe UI Light" panose="020B0502040204020203" pitchFamily="34" charset="0"/>
                          </a:rPr>
                          <m:t>𝑒</m:t>
                        </m:r>
                        <m:r>
                          <a:rPr lang="en-US" altLang="zh-CN" sz="1800" i="1">
                            <a:latin typeface="Cambria Math" panose="02040503050406030204" pitchFamily="18" charset="0"/>
                            <a:cs typeface="Segoe UI Light" panose="020B0502040204020203" pitchFamily="34" charset="0"/>
                          </a:rPr>
                          <m:t>=</m:t>
                        </m:r>
                        <m:d>
                          <m:dPr>
                            <m:begChr m:val="["/>
                            <m:endChr m:val="]"/>
                            <m:ctrlPr>
                              <a:rPr lang="en-US" altLang="zh-CN" sz="1800" i="1">
                                <a:latin typeface="Cambria Math" panose="02040503050406030204" pitchFamily="18" charset="0"/>
                                <a:cs typeface="Segoe UI Light" panose="020B0502040204020203" pitchFamily="34" charset="0"/>
                              </a:rPr>
                            </m:ctrlPr>
                          </m:dPr>
                          <m:e>
                            <m:sSub>
                              <m:sSubPr>
                                <m:ctrlPr>
                                  <a:rPr lang="en-US" altLang="zh-CN" sz="1800" i="1">
                                    <a:latin typeface="Cambria Math" panose="02040503050406030204" pitchFamily="18" charset="0"/>
                                    <a:cs typeface="Segoe UI Light" panose="020B0502040204020203" pitchFamily="34" charset="0"/>
                                  </a:rPr>
                                </m:ctrlPr>
                              </m:sSubPr>
                              <m:e>
                                <m:r>
                                  <a:rPr lang="en-US" altLang="zh-CN" sz="1800" i="1">
                                    <a:latin typeface="Cambria Math" panose="02040503050406030204" pitchFamily="18" charset="0"/>
                                    <a:cs typeface="Segoe UI Light" panose="020B0502040204020203" pitchFamily="34" charset="0"/>
                                  </a:rPr>
                                  <m:t>𝑒</m:t>
                                </m:r>
                              </m:e>
                              <m:sub>
                                <m:r>
                                  <a:rPr lang="en-US" altLang="zh-CN" sz="1800" i="1">
                                    <a:latin typeface="Cambria Math" panose="02040503050406030204" pitchFamily="18" charset="0"/>
                                    <a:cs typeface="Segoe UI Light" panose="020B0502040204020203" pitchFamily="34" charset="0"/>
                                  </a:rPr>
                                  <m:t>1</m:t>
                                </m:r>
                              </m:sub>
                            </m:sSub>
                            <m:r>
                              <a:rPr lang="en-US" altLang="zh-CN" sz="1800" i="1">
                                <a:latin typeface="Cambria Math" panose="02040503050406030204" pitchFamily="18" charset="0"/>
                                <a:cs typeface="Segoe UI Light" panose="020B0502040204020203" pitchFamily="34" charset="0"/>
                              </a:rPr>
                              <m:t>,</m:t>
                            </m:r>
                            <m:sSub>
                              <m:sSubPr>
                                <m:ctrlPr>
                                  <a:rPr lang="en-US" altLang="zh-CN" sz="1800" i="1">
                                    <a:latin typeface="Cambria Math" panose="02040503050406030204" pitchFamily="18" charset="0"/>
                                    <a:cs typeface="Segoe UI Light" panose="020B0502040204020203" pitchFamily="34" charset="0"/>
                                  </a:rPr>
                                </m:ctrlPr>
                              </m:sSubPr>
                              <m:e>
                                <m:r>
                                  <a:rPr lang="en-US" altLang="zh-CN" sz="1800" i="1">
                                    <a:latin typeface="Cambria Math" panose="02040503050406030204" pitchFamily="18" charset="0"/>
                                    <a:cs typeface="Segoe UI Light" panose="020B0502040204020203" pitchFamily="34" charset="0"/>
                                  </a:rPr>
                                  <m:t>𝑒</m:t>
                                </m:r>
                              </m:e>
                              <m:sub>
                                <m:r>
                                  <a:rPr lang="en-US" altLang="zh-CN" sz="1800" i="1">
                                    <a:latin typeface="Cambria Math" panose="02040503050406030204" pitchFamily="18" charset="0"/>
                                    <a:cs typeface="Segoe UI Light" panose="020B0502040204020203" pitchFamily="34" charset="0"/>
                                  </a:rPr>
                                  <m:t>2</m:t>
                                </m:r>
                              </m:sub>
                            </m:sSub>
                            <m:r>
                              <a:rPr lang="en-US" altLang="zh-CN" sz="1800" i="1">
                                <a:latin typeface="Cambria Math" panose="02040503050406030204" pitchFamily="18" charset="0"/>
                                <a:cs typeface="Segoe UI Light" panose="020B0502040204020203" pitchFamily="34" charset="0"/>
                              </a:rPr>
                              <m:t>,</m:t>
                            </m:r>
                            <m:sSub>
                              <m:sSubPr>
                                <m:ctrlPr>
                                  <a:rPr lang="en-US" altLang="zh-CN" sz="1800" i="1">
                                    <a:latin typeface="Cambria Math" panose="02040503050406030204" pitchFamily="18" charset="0"/>
                                    <a:cs typeface="Segoe UI Light" panose="020B0502040204020203" pitchFamily="34" charset="0"/>
                                  </a:rPr>
                                </m:ctrlPr>
                              </m:sSubPr>
                              <m:e>
                                <m:r>
                                  <a:rPr lang="en-US" altLang="zh-CN" sz="1800" i="1">
                                    <a:latin typeface="Cambria Math" panose="02040503050406030204" pitchFamily="18" charset="0"/>
                                    <a:cs typeface="Segoe UI Light" panose="020B0502040204020203" pitchFamily="34" charset="0"/>
                                  </a:rPr>
                                  <m:t>𝑒</m:t>
                                </m:r>
                              </m:e>
                              <m:sub>
                                <m:r>
                                  <a:rPr lang="en-US" altLang="zh-CN" sz="1800" i="1">
                                    <a:latin typeface="Cambria Math" panose="02040503050406030204" pitchFamily="18" charset="0"/>
                                    <a:cs typeface="Segoe UI Light" panose="020B0502040204020203" pitchFamily="34" charset="0"/>
                                  </a:rPr>
                                  <m:t>3</m:t>
                                </m:r>
                              </m:sub>
                            </m:sSub>
                          </m:e>
                        </m:d>
                      </m:oMath>
                    </m:oMathPara>
                  </a14:m>
                  <a:endParaRPr lang="en-US" altLang="zh-CN" sz="1800" dirty="0">
                    <a:latin typeface="Arial" panose="020B0604020202020204" pitchFamily="34" charset="0"/>
                    <a:cs typeface="Arial" panose="020B0604020202020204" pitchFamily="34" charset="0"/>
                  </a:endParaRPr>
                </a:p>
              </p:txBody>
            </p:sp>
          </mc:Choice>
          <mc:Fallback xmlns="">
            <p:sp>
              <p:nvSpPr>
                <p:cNvPr id="41" name="Title 2">
                  <a:extLst>
                    <a:ext uri="{FF2B5EF4-FFF2-40B4-BE49-F238E27FC236}">
                      <a16:creationId xmlns:a16="http://schemas.microsoft.com/office/drawing/2014/main" id="{2AB0EEC3-EF21-DD4F-8751-B0AD51177A1E}"/>
                    </a:ext>
                  </a:extLst>
                </p:cNvPr>
                <p:cNvSpPr txBox="1">
                  <a:spLocks noRot="1" noChangeAspect="1" noMove="1" noResize="1" noEditPoints="1" noAdjustHandles="1" noChangeArrowheads="1" noChangeShapeType="1" noTextEdit="1"/>
                </p:cNvSpPr>
                <p:nvPr/>
              </p:nvSpPr>
              <p:spPr>
                <a:xfrm>
                  <a:off x="2124347" y="2296391"/>
                  <a:ext cx="1657350" cy="381161"/>
                </a:xfrm>
                <a:prstGeom prst="rect">
                  <a:avLst/>
                </a:prstGeom>
                <a:blipFill>
                  <a:blip r:embed="rId13"/>
                  <a:stretch>
                    <a:fillRect b="-6452"/>
                  </a:stretch>
                </a:blipFill>
              </p:spPr>
              <p:txBody>
                <a:bodyPr/>
                <a:lstStyle/>
                <a:p>
                  <a:r>
                    <a:rPr lang="en-US">
                      <a:noFill/>
                    </a:rPr>
                    <a:t> </a:t>
                  </a:r>
                </a:p>
              </p:txBody>
            </p:sp>
          </mc:Fallback>
        </mc:AlternateContent>
      </p:grpSp>
      <p:grpSp>
        <p:nvGrpSpPr>
          <p:cNvPr id="82" name="Group 81">
            <a:extLst>
              <a:ext uri="{FF2B5EF4-FFF2-40B4-BE49-F238E27FC236}">
                <a16:creationId xmlns:a16="http://schemas.microsoft.com/office/drawing/2014/main" id="{897B4B3C-985C-9B45-830A-BAA3DD26E06A}"/>
              </a:ext>
            </a:extLst>
          </p:cNvPr>
          <p:cNvGrpSpPr/>
          <p:nvPr/>
        </p:nvGrpSpPr>
        <p:grpSpPr>
          <a:xfrm>
            <a:off x="7937677" y="2669992"/>
            <a:ext cx="1940146" cy="416562"/>
            <a:chOff x="5922225" y="2278958"/>
            <a:chExt cx="1940146" cy="416562"/>
          </a:xfrm>
        </p:grpSpPr>
        <p:sp>
          <p:nvSpPr>
            <p:cNvPr id="83" name="下箭头 1">
              <a:extLst>
                <a:ext uri="{FF2B5EF4-FFF2-40B4-BE49-F238E27FC236}">
                  <a16:creationId xmlns:a16="http://schemas.microsoft.com/office/drawing/2014/main" id="{C5C428D3-1DD9-FA4B-95D8-4F6D852F994E}"/>
                </a:ext>
              </a:extLst>
            </p:cNvPr>
            <p:cNvSpPr/>
            <p:nvPr/>
          </p:nvSpPr>
          <p:spPr>
            <a:xfrm>
              <a:off x="5922225" y="2332350"/>
              <a:ext cx="268941" cy="363170"/>
            </a:xfrm>
            <a:prstGeom prst="downArrow">
              <a:avLst/>
            </a:prstGeom>
            <a:solidFill>
              <a:srgbClr val="D247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8" name="Title 2">
                  <a:extLst>
                    <a:ext uri="{FF2B5EF4-FFF2-40B4-BE49-F238E27FC236}">
                      <a16:creationId xmlns:a16="http://schemas.microsoft.com/office/drawing/2014/main" id="{FFC12685-71C3-4143-8B81-33265B3FC433}"/>
                    </a:ext>
                  </a:extLst>
                </p:cNvPr>
                <p:cNvSpPr txBox="1">
                  <a:spLocks/>
                </p:cNvSpPr>
                <p:nvPr/>
              </p:nvSpPr>
              <p:spPr>
                <a:xfrm>
                  <a:off x="6205021" y="2278958"/>
                  <a:ext cx="1657350" cy="381161"/>
                </a:xfrm>
                <a:prstGeom prst="rect">
                  <a:avLst/>
                </a:prstGeom>
              </p:spPr>
              <p:txBody>
                <a:bodyPr vert="horz" lIns="68580" tIns="34290" rIns="68580" bIns="34290" rtlCol="0" anchor="b"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pPr algn="ct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cs typeface="Segoe UI Light" panose="020B0502040204020203" pitchFamily="34" charset="0"/>
                          </a:rPr>
                          <m:t>𝑒</m:t>
                        </m:r>
                        <m:r>
                          <a:rPr lang="en-US" altLang="zh-CN" sz="1800" i="1">
                            <a:latin typeface="Cambria Math" panose="02040503050406030204" pitchFamily="18" charset="0"/>
                            <a:cs typeface="Segoe UI Light" panose="020B0502040204020203" pitchFamily="34" charset="0"/>
                          </a:rPr>
                          <m:t>=</m:t>
                        </m:r>
                        <m:d>
                          <m:dPr>
                            <m:begChr m:val="["/>
                            <m:endChr m:val="]"/>
                            <m:ctrlPr>
                              <a:rPr lang="en-US" altLang="zh-CN" sz="1800" i="1">
                                <a:latin typeface="Cambria Math" panose="02040503050406030204" pitchFamily="18" charset="0"/>
                                <a:cs typeface="Segoe UI Light" panose="020B0502040204020203" pitchFamily="34" charset="0"/>
                              </a:rPr>
                            </m:ctrlPr>
                          </m:dPr>
                          <m:e>
                            <m:sSub>
                              <m:sSubPr>
                                <m:ctrlPr>
                                  <a:rPr lang="en-US" altLang="zh-CN" sz="1800" i="1">
                                    <a:latin typeface="Cambria Math" panose="02040503050406030204" pitchFamily="18" charset="0"/>
                                    <a:cs typeface="Segoe UI Light" panose="020B0502040204020203" pitchFamily="34" charset="0"/>
                                  </a:rPr>
                                </m:ctrlPr>
                              </m:sSubPr>
                              <m:e>
                                <m:r>
                                  <a:rPr lang="en-US" altLang="zh-CN" sz="1800" i="1">
                                    <a:latin typeface="Cambria Math" panose="02040503050406030204" pitchFamily="18" charset="0"/>
                                    <a:cs typeface="Segoe UI Light" panose="020B0502040204020203" pitchFamily="34" charset="0"/>
                                  </a:rPr>
                                  <m:t>𝑒</m:t>
                                </m:r>
                              </m:e>
                              <m:sub>
                                <m:r>
                                  <a:rPr lang="en-US" altLang="zh-CN" sz="1800" i="1">
                                    <a:latin typeface="Cambria Math" panose="02040503050406030204" pitchFamily="18" charset="0"/>
                                    <a:cs typeface="Segoe UI Light" panose="020B0502040204020203" pitchFamily="34" charset="0"/>
                                  </a:rPr>
                                  <m:t>1</m:t>
                                </m:r>
                              </m:sub>
                            </m:sSub>
                            <m:r>
                              <a:rPr lang="en-US" altLang="zh-CN" sz="1800" i="1">
                                <a:latin typeface="Cambria Math" panose="02040503050406030204" pitchFamily="18" charset="0"/>
                                <a:cs typeface="Segoe UI Light" panose="020B0502040204020203" pitchFamily="34" charset="0"/>
                              </a:rPr>
                              <m:t>,</m:t>
                            </m:r>
                            <m:sSub>
                              <m:sSubPr>
                                <m:ctrlPr>
                                  <a:rPr lang="en-US" altLang="zh-CN" sz="1800" i="1">
                                    <a:latin typeface="Cambria Math" panose="02040503050406030204" pitchFamily="18" charset="0"/>
                                    <a:cs typeface="Segoe UI Light" panose="020B0502040204020203" pitchFamily="34" charset="0"/>
                                  </a:rPr>
                                </m:ctrlPr>
                              </m:sSubPr>
                              <m:e>
                                <m:r>
                                  <a:rPr lang="en-US" altLang="zh-CN" sz="1800" i="1">
                                    <a:latin typeface="Cambria Math" panose="02040503050406030204" pitchFamily="18" charset="0"/>
                                    <a:cs typeface="Segoe UI Light" panose="020B0502040204020203" pitchFamily="34" charset="0"/>
                                  </a:rPr>
                                  <m:t>𝑒</m:t>
                                </m:r>
                              </m:e>
                              <m:sub>
                                <m:r>
                                  <a:rPr lang="en-US" altLang="zh-CN" sz="1800" i="1">
                                    <a:latin typeface="Cambria Math" panose="02040503050406030204" pitchFamily="18" charset="0"/>
                                    <a:cs typeface="Segoe UI Light" panose="020B0502040204020203" pitchFamily="34" charset="0"/>
                                  </a:rPr>
                                  <m:t>2</m:t>
                                </m:r>
                              </m:sub>
                            </m:sSub>
                            <m:r>
                              <a:rPr lang="en-US" altLang="zh-CN" sz="1800" i="1">
                                <a:latin typeface="Cambria Math" panose="02040503050406030204" pitchFamily="18" charset="0"/>
                                <a:cs typeface="Segoe UI Light" panose="020B0502040204020203" pitchFamily="34" charset="0"/>
                              </a:rPr>
                              <m:t>,</m:t>
                            </m:r>
                            <m:sSub>
                              <m:sSubPr>
                                <m:ctrlPr>
                                  <a:rPr lang="en-US" altLang="zh-CN" sz="1800" i="1">
                                    <a:latin typeface="Cambria Math" panose="02040503050406030204" pitchFamily="18" charset="0"/>
                                    <a:cs typeface="Segoe UI Light" panose="020B0502040204020203" pitchFamily="34" charset="0"/>
                                  </a:rPr>
                                </m:ctrlPr>
                              </m:sSubPr>
                              <m:e>
                                <m:r>
                                  <a:rPr lang="en-US" altLang="zh-CN" sz="1800" i="1">
                                    <a:latin typeface="Cambria Math" panose="02040503050406030204" pitchFamily="18" charset="0"/>
                                    <a:cs typeface="Segoe UI Light" panose="020B0502040204020203" pitchFamily="34" charset="0"/>
                                  </a:rPr>
                                  <m:t>𝑒</m:t>
                                </m:r>
                              </m:e>
                              <m:sub>
                                <m:r>
                                  <a:rPr lang="en-US" altLang="zh-CN" sz="1800" i="1">
                                    <a:latin typeface="Cambria Math" panose="02040503050406030204" pitchFamily="18" charset="0"/>
                                    <a:cs typeface="Segoe UI Light" panose="020B0502040204020203" pitchFamily="34" charset="0"/>
                                  </a:rPr>
                                  <m:t>3</m:t>
                                </m:r>
                              </m:sub>
                            </m:sSub>
                          </m:e>
                        </m:d>
                      </m:oMath>
                    </m:oMathPara>
                  </a14:m>
                  <a:endParaRPr lang="en-US" altLang="zh-CN" sz="1800" dirty="0">
                    <a:latin typeface="Arial" panose="020B0604020202020204" pitchFamily="34" charset="0"/>
                    <a:cs typeface="Arial" panose="020B0604020202020204" pitchFamily="34" charset="0"/>
                  </a:endParaRPr>
                </a:p>
              </p:txBody>
            </p:sp>
          </mc:Choice>
          <mc:Fallback xmlns="">
            <p:sp>
              <p:nvSpPr>
                <p:cNvPr id="42" name="Title 2">
                  <a:extLst>
                    <a:ext uri="{FF2B5EF4-FFF2-40B4-BE49-F238E27FC236}">
                      <a16:creationId xmlns:a16="http://schemas.microsoft.com/office/drawing/2014/main" id="{438F2D04-EE3F-7148-8FF6-324DFF18B53E}"/>
                    </a:ext>
                  </a:extLst>
                </p:cNvPr>
                <p:cNvSpPr txBox="1">
                  <a:spLocks noRot="1" noChangeAspect="1" noMove="1" noResize="1" noEditPoints="1" noAdjustHandles="1" noChangeArrowheads="1" noChangeShapeType="1" noTextEdit="1"/>
                </p:cNvSpPr>
                <p:nvPr/>
              </p:nvSpPr>
              <p:spPr>
                <a:xfrm>
                  <a:off x="6205021" y="2278958"/>
                  <a:ext cx="1657350" cy="381161"/>
                </a:xfrm>
                <a:prstGeom prst="rect">
                  <a:avLst/>
                </a:prstGeom>
                <a:blipFill>
                  <a:blip r:embed="rId14"/>
                  <a:stretch>
                    <a:fillRect b="-6452"/>
                  </a:stretch>
                </a:blipFill>
              </p:spPr>
              <p:txBody>
                <a:bodyPr/>
                <a:lstStyle/>
                <a:p>
                  <a:r>
                    <a:rPr lang="en-US">
                      <a:noFill/>
                    </a:rPr>
                    <a:t> </a:t>
                  </a:r>
                </a:p>
              </p:txBody>
            </p:sp>
          </mc:Fallback>
        </mc:AlternateContent>
      </p:grpSp>
      <p:sp>
        <p:nvSpPr>
          <p:cNvPr id="89" name="Oval 88">
            <a:extLst>
              <a:ext uri="{FF2B5EF4-FFF2-40B4-BE49-F238E27FC236}">
                <a16:creationId xmlns:a16="http://schemas.microsoft.com/office/drawing/2014/main" id="{BFE38DF0-0F14-C748-B9E1-5E60788314FB}"/>
              </a:ext>
            </a:extLst>
          </p:cNvPr>
          <p:cNvSpPr/>
          <p:nvPr/>
        </p:nvSpPr>
        <p:spPr>
          <a:xfrm>
            <a:off x="7962426" y="5930307"/>
            <a:ext cx="73152" cy="690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nvGrpSpPr>
          <p:cNvPr id="90" name="Group 89">
            <a:extLst>
              <a:ext uri="{FF2B5EF4-FFF2-40B4-BE49-F238E27FC236}">
                <a16:creationId xmlns:a16="http://schemas.microsoft.com/office/drawing/2014/main" id="{E8C90947-9942-444D-B3C8-FACEF4B38AC0}"/>
              </a:ext>
            </a:extLst>
          </p:cNvPr>
          <p:cNvGrpSpPr/>
          <p:nvPr/>
        </p:nvGrpSpPr>
        <p:grpSpPr>
          <a:xfrm>
            <a:off x="2244910" y="4203071"/>
            <a:ext cx="2618676" cy="610713"/>
            <a:chOff x="662182" y="4105220"/>
            <a:chExt cx="2618676" cy="610713"/>
          </a:xfrm>
        </p:grpSpPr>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512EF122-FB60-F74C-9FF3-7F1DAC80FF0D}"/>
                    </a:ext>
                  </a:extLst>
                </p:cNvPr>
                <p:cNvSpPr txBox="1"/>
                <p:nvPr/>
              </p:nvSpPr>
              <p:spPr>
                <a:xfrm>
                  <a:off x="662182" y="4113412"/>
                  <a:ext cx="2610586" cy="5279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3</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e>
                        </m:d>
                      </m:oMath>
                    </m:oMathPara>
                  </a14:m>
                  <a:endParaRPr lang="en-US" dirty="0"/>
                </a:p>
              </p:txBody>
            </p:sp>
          </mc:Choice>
          <mc:Fallback xmlns="">
            <p:sp>
              <p:nvSpPr>
                <p:cNvPr id="2" name="TextBox 1">
                  <a:extLst>
                    <a:ext uri="{FF2B5EF4-FFF2-40B4-BE49-F238E27FC236}">
                      <a16:creationId xmlns:a16="http://schemas.microsoft.com/office/drawing/2014/main" id="{50C44734-71D3-444E-AD3E-75DF223E6B62}"/>
                    </a:ext>
                  </a:extLst>
                </p:cNvPr>
                <p:cNvSpPr txBox="1">
                  <a:spLocks noRot="1" noChangeAspect="1" noMove="1" noResize="1" noEditPoints="1" noAdjustHandles="1" noChangeArrowheads="1" noChangeShapeType="1" noTextEdit="1"/>
                </p:cNvSpPr>
                <p:nvPr/>
              </p:nvSpPr>
              <p:spPr>
                <a:xfrm>
                  <a:off x="662182" y="4113412"/>
                  <a:ext cx="2610586" cy="527901"/>
                </a:xfrm>
                <a:prstGeom prst="rect">
                  <a:avLst/>
                </a:prstGeom>
                <a:blipFill>
                  <a:blip r:embed="rId15"/>
                  <a:stretch>
                    <a:fillRect l="-1942" t="-7143" b="-11905"/>
                  </a:stretch>
                </a:blipFill>
              </p:spPr>
              <p:txBody>
                <a:bodyPr/>
                <a:lstStyle/>
                <a:p>
                  <a:r>
                    <a:rPr lang="en-US">
                      <a:noFill/>
                    </a:rPr>
                    <a:t> </a:t>
                  </a:r>
                </a:p>
              </p:txBody>
            </p:sp>
          </mc:Fallback>
        </mc:AlternateContent>
        <p:sp>
          <p:nvSpPr>
            <p:cNvPr id="92" name="Rectangle 91">
              <a:extLst>
                <a:ext uri="{FF2B5EF4-FFF2-40B4-BE49-F238E27FC236}">
                  <a16:creationId xmlns:a16="http://schemas.microsoft.com/office/drawing/2014/main" id="{BCE9A9CF-A4B3-FC4C-B60F-CAEBAC50DF30}"/>
                </a:ext>
              </a:extLst>
            </p:cNvPr>
            <p:cNvSpPr/>
            <p:nvPr/>
          </p:nvSpPr>
          <p:spPr>
            <a:xfrm>
              <a:off x="662182" y="4105220"/>
              <a:ext cx="2618676" cy="610713"/>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A44CB0B5-805E-C744-9BFC-C2D55984CAA8}"/>
              </a:ext>
            </a:extLst>
          </p:cNvPr>
          <p:cNvGrpSpPr/>
          <p:nvPr/>
        </p:nvGrpSpPr>
        <p:grpSpPr>
          <a:xfrm>
            <a:off x="6276545" y="4173081"/>
            <a:ext cx="4234609" cy="424727"/>
            <a:chOff x="3907417" y="4133210"/>
            <a:chExt cx="4234609" cy="424727"/>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AAD30FD-F0BB-7A45-9983-BFE715F5D128}"/>
                    </a:ext>
                  </a:extLst>
                </p:cNvPr>
                <p:cNvSpPr txBox="1"/>
                <p:nvPr/>
              </p:nvSpPr>
              <p:spPr>
                <a:xfrm>
                  <a:off x="4047507" y="4213235"/>
                  <a:ext cx="4094519" cy="276999"/>
                </a:xfrm>
                <a:prstGeom prst="rect">
                  <a:avLst/>
                </a:prstGeom>
                <a:noFill/>
              </p:spPr>
              <p:txBody>
                <a:bodyPr wrap="none" lIns="0" tIns="0" rIns="0" bIns="0" rtlCol="0">
                  <a:spAutoFit/>
                </a:bodyPr>
                <a:lstStyle/>
                <a:p>
                  <a14:m>
                    <m:oMath xmlns:m="http://schemas.openxmlformats.org/officeDocument/2006/math">
                      <m:r>
                        <a:rPr lang="en-US" i="1">
                          <a:latin typeface="Cambria Math" panose="02040503050406030204" pitchFamily="18" charset="0"/>
                        </a:rPr>
                        <m:t>𝜔</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3</m:t>
                              </m:r>
                            </m:sub>
                          </m:sSub>
                          <m:r>
                            <a:rPr lang="en-US" i="1">
                              <a:latin typeface="Cambria Math" panose="02040503050406030204" pitchFamily="18" charset="0"/>
                            </a:rPr>
                            <m:t>,</m:t>
                          </m:r>
                          <m:r>
                            <a:rPr lang="en-US" i="1">
                              <a:solidFill>
                                <a:srgbClr val="FF0000"/>
                              </a:solidFill>
                              <a:latin typeface="Cambria Math" panose="02040503050406030204" pitchFamily="18" charset="0"/>
                            </a:rPr>
                            <m:t>𝑢</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0.25,0.25,0.25,</m:t>
                          </m:r>
                          <m:r>
                            <a:rPr lang="en-US" i="1">
                              <a:solidFill>
                                <a:srgbClr val="FF0000"/>
                              </a:solidFill>
                              <a:latin typeface="Cambria Math" panose="02040503050406030204" pitchFamily="18" charset="0"/>
                            </a:rPr>
                            <m:t>0.25</m:t>
                          </m:r>
                        </m:e>
                      </m:d>
                    </m:oMath>
                  </a14:m>
                  <a:r>
                    <a:rPr lang="en-US" dirty="0"/>
                    <a:t> </a:t>
                  </a:r>
                </a:p>
              </p:txBody>
            </p:sp>
          </mc:Choice>
          <mc:Fallback xmlns="">
            <p:sp>
              <p:nvSpPr>
                <p:cNvPr id="21" name="TextBox 20">
                  <a:extLst>
                    <a:ext uri="{FF2B5EF4-FFF2-40B4-BE49-F238E27FC236}">
                      <a16:creationId xmlns:a16="http://schemas.microsoft.com/office/drawing/2014/main" id="{23809B91-1C65-D643-B724-50214C8244A9}"/>
                    </a:ext>
                  </a:extLst>
                </p:cNvPr>
                <p:cNvSpPr txBox="1">
                  <a:spLocks noRot="1" noChangeAspect="1" noMove="1" noResize="1" noEditPoints="1" noAdjustHandles="1" noChangeArrowheads="1" noChangeShapeType="1" noTextEdit="1"/>
                </p:cNvSpPr>
                <p:nvPr/>
              </p:nvSpPr>
              <p:spPr>
                <a:xfrm>
                  <a:off x="4047507" y="4213235"/>
                  <a:ext cx="4094519" cy="276999"/>
                </a:xfrm>
                <a:prstGeom prst="rect">
                  <a:avLst/>
                </a:prstGeom>
                <a:blipFill>
                  <a:blip r:embed="rId16"/>
                  <a:stretch>
                    <a:fillRect l="-1543" b="-13043"/>
                  </a:stretch>
                </a:blipFill>
              </p:spPr>
              <p:txBody>
                <a:bodyPr/>
                <a:lstStyle/>
                <a:p>
                  <a:r>
                    <a:rPr lang="en-US">
                      <a:noFill/>
                    </a:rPr>
                    <a:t> </a:t>
                  </a:r>
                </a:p>
              </p:txBody>
            </p:sp>
          </mc:Fallback>
        </mc:AlternateContent>
        <p:sp>
          <p:nvSpPr>
            <p:cNvPr id="95" name="Rectangle 94">
              <a:extLst>
                <a:ext uri="{FF2B5EF4-FFF2-40B4-BE49-F238E27FC236}">
                  <a16:creationId xmlns:a16="http://schemas.microsoft.com/office/drawing/2014/main" id="{AEFED5DD-34A0-0D45-A066-D5C128BC4D33}"/>
                </a:ext>
              </a:extLst>
            </p:cNvPr>
            <p:cNvSpPr/>
            <p:nvPr/>
          </p:nvSpPr>
          <p:spPr>
            <a:xfrm>
              <a:off x="3907417" y="4133210"/>
              <a:ext cx="4234609" cy="42472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F68ED967-67F5-9347-BC2D-148E370402B0}"/>
              </a:ext>
            </a:extLst>
          </p:cNvPr>
          <p:cNvGrpSpPr/>
          <p:nvPr/>
        </p:nvGrpSpPr>
        <p:grpSpPr>
          <a:xfrm>
            <a:off x="3554249" y="4813783"/>
            <a:ext cx="4408178" cy="1695765"/>
            <a:chOff x="2018521" y="4813784"/>
            <a:chExt cx="4408178" cy="1695765"/>
          </a:xfrm>
        </p:grpSpPr>
        <p:cxnSp>
          <p:nvCxnSpPr>
            <p:cNvPr id="97" name="Elbow Connector 96">
              <a:extLst>
                <a:ext uri="{FF2B5EF4-FFF2-40B4-BE49-F238E27FC236}">
                  <a16:creationId xmlns:a16="http://schemas.microsoft.com/office/drawing/2014/main" id="{465162B9-1526-DC4F-A2A3-07ADFB3FDCF5}"/>
                </a:ext>
              </a:extLst>
            </p:cNvPr>
            <p:cNvCxnSpPr>
              <a:stCxn id="92" idx="2"/>
              <a:endCxn id="89" idx="2"/>
            </p:cNvCxnSpPr>
            <p:nvPr/>
          </p:nvCxnSpPr>
          <p:spPr>
            <a:xfrm rot="16200000" flipH="1">
              <a:off x="3647083" y="3185222"/>
              <a:ext cx="1151053" cy="4408178"/>
            </a:xfrm>
            <a:prstGeom prst="bentConnector2">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7A14AB4C-B91B-EC47-9C82-85F07A4AF73C}"/>
                    </a:ext>
                  </a:extLst>
                </p:cNvPr>
                <p:cNvSpPr txBox="1"/>
                <p:nvPr/>
              </p:nvSpPr>
              <p:spPr>
                <a:xfrm>
                  <a:off x="2145003" y="5924774"/>
                  <a:ext cx="3182553" cy="584775"/>
                </a:xfrm>
                <a:prstGeom prst="rect">
                  <a:avLst/>
                </a:prstGeom>
                <a:noFill/>
              </p:spPr>
              <p:txBody>
                <a:bodyPr wrap="square" rtlCol="0">
                  <a:spAutoFit/>
                </a:bodyPr>
                <a:lstStyle/>
                <a:p>
                  <a14:m>
                    <m:oMath xmlns:m="http://schemas.openxmlformats.org/officeDocument/2006/math">
                      <m:r>
                        <a:rPr lang="en-US" sz="1600" b="1" smtClean="0">
                          <a:solidFill>
                            <a:srgbClr val="FF0000"/>
                          </a:solidFill>
                          <a:latin typeface="Cambria Math" panose="02040503050406030204" pitchFamily="18" charset="0"/>
                          <a:ea typeface="+mj-ea"/>
                          <a:cs typeface="Arial" panose="020B0604020202020204" pitchFamily="34" charset="0"/>
                        </a:rPr>
                        <m:t>𝒑</m:t>
                      </m:r>
                    </m:oMath>
                  </a14:m>
                  <a:r>
                    <a:rPr lang="en-US" sz="1600" b="1" dirty="0">
                      <a:solidFill>
                        <a:srgbClr val="FF0000"/>
                      </a:solidFill>
                      <a:latin typeface="Arial" panose="020B0604020202020204" pitchFamily="34" charset="0"/>
                      <a:ea typeface="+mj-ea"/>
                      <a:cs typeface="Arial" panose="020B0604020202020204" pitchFamily="34" charset="0"/>
                    </a:rPr>
                    <a:t> can be visualized as a point estimator in the 2-D simplex  </a:t>
                  </a:r>
                </a:p>
              </p:txBody>
            </p:sp>
          </mc:Choice>
          <mc:Fallback xmlns="">
            <p:sp>
              <p:nvSpPr>
                <p:cNvPr id="98" name="TextBox 97">
                  <a:extLst>
                    <a:ext uri="{FF2B5EF4-FFF2-40B4-BE49-F238E27FC236}">
                      <a16:creationId xmlns:a16="http://schemas.microsoft.com/office/drawing/2014/main" id="{7A14AB4C-B91B-EC47-9C82-85F07A4AF73C}"/>
                    </a:ext>
                  </a:extLst>
                </p:cNvPr>
                <p:cNvSpPr txBox="1">
                  <a:spLocks noRot="1" noChangeAspect="1" noMove="1" noResize="1" noEditPoints="1" noAdjustHandles="1" noChangeArrowheads="1" noChangeShapeType="1" noTextEdit="1"/>
                </p:cNvSpPr>
                <p:nvPr/>
              </p:nvSpPr>
              <p:spPr>
                <a:xfrm>
                  <a:off x="2145003" y="5924774"/>
                  <a:ext cx="3182553" cy="584775"/>
                </a:xfrm>
                <a:prstGeom prst="rect">
                  <a:avLst/>
                </a:prstGeom>
                <a:blipFill>
                  <a:blip r:embed="rId17"/>
                  <a:stretch>
                    <a:fillRect l="-794" t="-2128" b="-12766"/>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AC7ABAB4-852A-E041-A756-9CAE735F8715}"/>
              </a:ext>
            </a:extLst>
          </p:cNvPr>
          <p:cNvGrpSpPr/>
          <p:nvPr/>
        </p:nvGrpSpPr>
        <p:grpSpPr>
          <a:xfrm>
            <a:off x="1083763" y="5182816"/>
            <a:ext cx="2373350" cy="1467282"/>
            <a:chOff x="149368" y="5016921"/>
            <a:chExt cx="2373350" cy="1467282"/>
          </a:xfrm>
        </p:grpSpPr>
        <p:grpSp>
          <p:nvGrpSpPr>
            <p:cNvPr id="11" name="Group 10">
              <a:extLst>
                <a:ext uri="{FF2B5EF4-FFF2-40B4-BE49-F238E27FC236}">
                  <a16:creationId xmlns:a16="http://schemas.microsoft.com/office/drawing/2014/main" id="{947DEA33-B1FE-3C4F-8F46-CB9DCC20D953}"/>
                </a:ext>
              </a:extLst>
            </p:cNvPr>
            <p:cNvGrpSpPr/>
            <p:nvPr/>
          </p:nvGrpSpPr>
          <p:grpSpPr>
            <a:xfrm>
              <a:off x="154951" y="5016921"/>
              <a:ext cx="365760" cy="365760"/>
              <a:chOff x="966439" y="4813783"/>
              <a:chExt cx="365760" cy="365760"/>
            </a:xfrm>
          </p:grpSpPr>
          <p:sp>
            <p:nvSpPr>
              <p:cNvPr id="7" name="Oval 6">
                <a:extLst>
                  <a:ext uri="{FF2B5EF4-FFF2-40B4-BE49-F238E27FC236}">
                    <a16:creationId xmlns:a16="http://schemas.microsoft.com/office/drawing/2014/main" id="{375A9538-0CA4-3945-9C7D-1FC0FDB36E76}"/>
                  </a:ext>
                </a:extLst>
              </p:cNvPr>
              <p:cNvSpPr/>
              <p:nvPr/>
            </p:nvSpPr>
            <p:spPr>
              <a:xfrm>
                <a:off x="966439" y="4813783"/>
                <a:ext cx="365760" cy="36576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3010F4-E3B3-714F-959A-067D92AF507E}"/>
                      </a:ext>
                    </a:extLst>
                  </p:cNvPr>
                  <p:cNvSpPr txBox="1"/>
                  <p:nvPr/>
                </p:nvSpPr>
                <p:spPr>
                  <a:xfrm>
                    <a:off x="1056218" y="4823553"/>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8" name="TextBox 7">
                    <a:extLst>
                      <a:ext uri="{FF2B5EF4-FFF2-40B4-BE49-F238E27FC236}">
                        <a16:creationId xmlns:a16="http://schemas.microsoft.com/office/drawing/2014/main" id="{E93010F4-E3B3-714F-959A-067D92AF507E}"/>
                      </a:ext>
                    </a:extLst>
                  </p:cNvPr>
                  <p:cNvSpPr txBox="1">
                    <a:spLocks noRot="1" noChangeAspect="1" noMove="1" noResize="1" noEditPoints="1" noAdjustHandles="1" noChangeArrowheads="1" noChangeShapeType="1" noTextEdit="1"/>
                  </p:cNvSpPr>
                  <p:nvPr/>
                </p:nvSpPr>
                <p:spPr>
                  <a:xfrm>
                    <a:off x="1056218" y="4823553"/>
                    <a:ext cx="186718" cy="276999"/>
                  </a:xfrm>
                  <a:prstGeom prst="rect">
                    <a:avLst/>
                  </a:prstGeom>
                  <a:blipFill>
                    <a:blip r:embed="rId18"/>
                    <a:stretch>
                      <a:fillRect l="-25000" r="-25000" b="-26087"/>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0056835D-F645-004B-85F8-DF034B34766D}"/>
                </a:ext>
              </a:extLst>
            </p:cNvPr>
            <p:cNvGrpSpPr/>
            <p:nvPr/>
          </p:nvGrpSpPr>
          <p:grpSpPr>
            <a:xfrm>
              <a:off x="149368" y="5680181"/>
              <a:ext cx="365760" cy="365760"/>
              <a:chOff x="960856" y="5477043"/>
              <a:chExt cx="365760" cy="365760"/>
            </a:xfrm>
          </p:grpSpPr>
          <p:sp>
            <p:nvSpPr>
              <p:cNvPr id="100" name="Oval 99">
                <a:extLst>
                  <a:ext uri="{FF2B5EF4-FFF2-40B4-BE49-F238E27FC236}">
                    <a16:creationId xmlns:a16="http://schemas.microsoft.com/office/drawing/2014/main" id="{F5142AD2-5F0D-F940-A292-6B0A943838F6}"/>
                  </a:ext>
                </a:extLst>
              </p:cNvPr>
              <p:cNvSpPr/>
              <p:nvPr/>
            </p:nvSpPr>
            <p:spPr>
              <a:xfrm>
                <a:off x="960856" y="5477043"/>
                <a:ext cx="365760" cy="36576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CF532988-E328-1946-8BE7-C1134834E371}"/>
                      </a:ext>
                    </a:extLst>
                  </p:cNvPr>
                  <p:cNvSpPr txBox="1"/>
                  <p:nvPr/>
                </p:nvSpPr>
                <p:spPr>
                  <a:xfrm>
                    <a:off x="1051784" y="5487876"/>
                    <a:ext cx="1955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𝒑</m:t>
                          </m:r>
                        </m:oMath>
                      </m:oMathPara>
                    </a14:m>
                    <a:endParaRPr lang="en-US" b="1" dirty="0"/>
                  </a:p>
                </p:txBody>
              </p:sp>
            </mc:Choice>
            <mc:Fallback xmlns="">
              <p:sp>
                <p:nvSpPr>
                  <p:cNvPr id="101" name="TextBox 100">
                    <a:extLst>
                      <a:ext uri="{FF2B5EF4-FFF2-40B4-BE49-F238E27FC236}">
                        <a16:creationId xmlns:a16="http://schemas.microsoft.com/office/drawing/2014/main" id="{CF532988-E328-1946-8BE7-C1134834E371}"/>
                      </a:ext>
                    </a:extLst>
                  </p:cNvPr>
                  <p:cNvSpPr txBox="1">
                    <a:spLocks noRot="1" noChangeAspect="1" noMove="1" noResize="1" noEditPoints="1" noAdjustHandles="1" noChangeArrowheads="1" noChangeShapeType="1" noTextEdit="1"/>
                  </p:cNvSpPr>
                  <p:nvPr/>
                </p:nvSpPr>
                <p:spPr>
                  <a:xfrm>
                    <a:off x="1051784" y="5487876"/>
                    <a:ext cx="195566" cy="276999"/>
                  </a:xfrm>
                  <a:prstGeom prst="rect">
                    <a:avLst/>
                  </a:prstGeom>
                  <a:blipFill>
                    <a:blip r:embed="rId19"/>
                    <a:stretch>
                      <a:fillRect l="-29412" r="-23529" b="-31818"/>
                    </a:stretch>
                  </a:blipFill>
                </p:spPr>
                <p:txBody>
                  <a:bodyPr/>
                  <a:lstStyle/>
                  <a:p>
                    <a:r>
                      <a:rPr lang="en-US">
                        <a:noFill/>
                      </a:rPr>
                      <a:t> </a:t>
                    </a:r>
                  </a:p>
                </p:txBody>
              </p:sp>
            </mc:Fallback>
          </mc:AlternateContent>
        </p:grpSp>
        <p:sp>
          <p:nvSpPr>
            <p:cNvPr id="102" name="Oval 101">
              <a:extLst>
                <a:ext uri="{FF2B5EF4-FFF2-40B4-BE49-F238E27FC236}">
                  <a16:creationId xmlns:a16="http://schemas.microsoft.com/office/drawing/2014/main" id="{387540A2-C558-E442-8FB5-1062E3428C92}"/>
                </a:ext>
              </a:extLst>
            </p:cNvPr>
            <p:cNvSpPr/>
            <p:nvPr/>
          </p:nvSpPr>
          <p:spPr>
            <a:xfrm>
              <a:off x="312250" y="6362831"/>
              <a:ext cx="54864" cy="54864"/>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0A4473EF-2469-404D-AF2B-1C455E704264}"/>
                    </a:ext>
                  </a:extLst>
                </p:cNvPr>
                <p:cNvSpPr txBox="1"/>
                <p:nvPr/>
              </p:nvSpPr>
              <p:spPr>
                <a:xfrm>
                  <a:off x="587194" y="6207204"/>
                  <a:ext cx="2083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𝜶</m:t>
                        </m:r>
                      </m:oMath>
                    </m:oMathPara>
                  </a14:m>
                  <a:endParaRPr lang="en-US" b="1" dirty="0"/>
                </a:p>
              </p:txBody>
            </p:sp>
          </mc:Choice>
          <mc:Fallback xmlns="">
            <p:sp>
              <p:nvSpPr>
                <p:cNvPr id="103" name="TextBox 102">
                  <a:extLst>
                    <a:ext uri="{FF2B5EF4-FFF2-40B4-BE49-F238E27FC236}">
                      <a16:creationId xmlns:a16="http://schemas.microsoft.com/office/drawing/2014/main" id="{0A4473EF-2469-404D-AF2B-1C455E704264}"/>
                    </a:ext>
                  </a:extLst>
                </p:cNvPr>
                <p:cNvSpPr txBox="1">
                  <a:spLocks noRot="1" noChangeAspect="1" noMove="1" noResize="1" noEditPoints="1" noAdjustHandles="1" noChangeArrowheads="1" noChangeShapeType="1" noTextEdit="1"/>
                </p:cNvSpPr>
                <p:nvPr/>
              </p:nvSpPr>
              <p:spPr>
                <a:xfrm>
                  <a:off x="587194" y="6207204"/>
                  <a:ext cx="208390" cy="276999"/>
                </a:xfrm>
                <a:prstGeom prst="rect">
                  <a:avLst/>
                </a:prstGeom>
                <a:blipFill>
                  <a:blip r:embed="rId20"/>
                  <a:stretch>
                    <a:fillRect l="-17647" r="-11765"/>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EC90AE1F-3DCD-8340-B27D-1F5673F64385}"/>
                </a:ext>
              </a:extLst>
            </p:cNvPr>
            <p:cNvCxnSpPr>
              <a:cxnSpLocks/>
            </p:cNvCxnSpPr>
            <p:nvPr/>
          </p:nvCxnSpPr>
          <p:spPr>
            <a:xfrm flipV="1">
              <a:off x="333655" y="5371715"/>
              <a:ext cx="4176" cy="29309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9CFE89E-4673-ED4F-A253-2F53EC57A908}"/>
                </a:ext>
              </a:extLst>
            </p:cNvPr>
            <p:cNvCxnSpPr/>
            <p:nvPr/>
          </p:nvCxnSpPr>
          <p:spPr>
            <a:xfrm flipV="1">
              <a:off x="337054" y="6050637"/>
              <a:ext cx="4176" cy="29309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DF79B1A-21B7-6141-A268-E1E3D7E096C5}"/>
                    </a:ext>
                  </a:extLst>
                </p:cNvPr>
                <p:cNvSpPr txBox="1"/>
                <p:nvPr/>
              </p:nvSpPr>
              <p:spPr>
                <a:xfrm>
                  <a:off x="587194" y="5687646"/>
                  <a:ext cx="1164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𝒑</m:t>
                        </m:r>
                        <m:r>
                          <a:rPr lang="en-US" b="0" i="1" smtClean="0">
                            <a:latin typeface="Cambria Math" panose="02040503050406030204" pitchFamily="18" charset="0"/>
                          </a:rPr>
                          <m:t>∼</m:t>
                        </m:r>
                        <m:r>
                          <m:rPr>
                            <m:sty m:val="p"/>
                          </m:rPr>
                          <a:rPr lang="en-US" b="0" i="0" smtClean="0">
                            <a:latin typeface="Cambria Math" panose="02040503050406030204" pitchFamily="18" charset="0"/>
                          </a:rPr>
                          <m:t>Dir</m:t>
                        </m:r>
                        <m:r>
                          <a:rPr lang="en-US" b="0" i="1" smtClean="0">
                            <a:latin typeface="Cambria Math" panose="02040503050406030204" pitchFamily="18" charset="0"/>
                          </a:rPr>
                          <m:t>(</m:t>
                        </m:r>
                        <m:r>
                          <a:rPr lang="en-US" b="1" i="1" smtClean="0">
                            <a:latin typeface="Cambria Math" panose="02040503050406030204" pitchFamily="18" charset="0"/>
                          </a:rPr>
                          <m:t>𝜶</m:t>
                        </m:r>
                        <m:r>
                          <a:rPr lang="en-US" b="0" i="1" smtClean="0">
                            <a:latin typeface="Cambria Math" panose="02040503050406030204" pitchFamily="18" charset="0"/>
                          </a:rPr>
                          <m:t>)</m:t>
                        </m:r>
                      </m:oMath>
                    </m:oMathPara>
                  </a14:m>
                  <a:endParaRPr lang="en-US" dirty="0"/>
                </a:p>
              </p:txBody>
            </p:sp>
          </mc:Choice>
          <mc:Fallback xmlns="">
            <p:sp>
              <p:nvSpPr>
                <p:cNvPr id="14" name="TextBox 13">
                  <a:extLst>
                    <a:ext uri="{FF2B5EF4-FFF2-40B4-BE49-F238E27FC236}">
                      <a16:creationId xmlns:a16="http://schemas.microsoft.com/office/drawing/2014/main" id="{5DF79B1A-21B7-6141-A268-E1E3D7E096C5}"/>
                    </a:ext>
                  </a:extLst>
                </p:cNvPr>
                <p:cNvSpPr txBox="1">
                  <a:spLocks noRot="1" noChangeAspect="1" noMove="1" noResize="1" noEditPoints="1" noAdjustHandles="1" noChangeArrowheads="1" noChangeShapeType="1" noTextEdit="1"/>
                </p:cNvSpPr>
                <p:nvPr/>
              </p:nvSpPr>
              <p:spPr>
                <a:xfrm>
                  <a:off x="587194" y="5687646"/>
                  <a:ext cx="1164228" cy="276999"/>
                </a:xfrm>
                <a:prstGeom prst="rect">
                  <a:avLst/>
                </a:prstGeom>
                <a:blipFill>
                  <a:blip r:embed="rId21"/>
                  <a:stretch>
                    <a:fillRect l="-4348" r="-5435"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5ED95C6-EC26-4746-BCCA-3475A3783452}"/>
                    </a:ext>
                  </a:extLst>
                </p:cNvPr>
                <p:cNvSpPr txBox="1"/>
                <p:nvPr/>
              </p:nvSpPr>
              <p:spPr>
                <a:xfrm>
                  <a:off x="552883" y="5059324"/>
                  <a:ext cx="19698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Categorical</m:t>
                        </m:r>
                        <m:r>
                          <a:rPr lang="en-US" b="0" i="1" smtClean="0">
                            <a:latin typeface="Cambria Math" panose="02040503050406030204" pitchFamily="18" charset="0"/>
                          </a:rPr>
                          <m:t>(</m:t>
                        </m:r>
                        <m:r>
                          <a:rPr lang="en-US" b="1" i="1" smtClean="0">
                            <a:latin typeface="Cambria Math" panose="02040503050406030204" pitchFamily="18" charset="0"/>
                          </a:rPr>
                          <m:t>𝒑</m:t>
                        </m:r>
                        <m:r>
                          <a:rPr lang="en-US" b="0" i="1" smtClean="0">
                            <a:latin typeface="Cambria Math" panose="02040503050406030204" pitchFamily="18" charset="0"/>
                          </a:rPr>
                          <m:t>)</m:t>
                        </m:r>
                      </m:oMath>
                    </m:oMathPara>
                  </a14:m>
                  <a:endParaRPr lang="en-US" dirty="0"/>
                </a:p>
              </p:txBody>
            </p:sp>
          </mc:Choice>
          <mc:Fallback xmlns="">
            <p:sp>
              <p:nvSpPr>
                <p:cNvPr id="105" name="TextBox 104">
                  <a:extLst>
                    <a:ext uri="{FF2B5EF4-FFF2-40B4-BE49-F238E27FC236}">
                      <a16:creationId xmlns:a16="http://schemas.microsoft.com/office/drawing/2014/main" id="{75ED95C6-EC26-4746-BCCA-3475A3783452}"/>
                    </a:ext>
                  </a:extLst>
                </p:cNvPr>
                <p:cNvSpPr txBox="1">
                  <a:spLocks noRot="1" noChangeAspect="1" noMove="1" noResize="1" noEditPoints="1" noAdjustHandles="1" noChangeArrowheads="1" noChangeShapeType="1" noTextEdit="1"/>
                </p:cNvSpPr>
                <p:nvPr/>
              </p:nvSpPr>
              <p:spPr>
                <a:xfrm>
                  <a:off x="552883" y="5059324"/>
                  <a:ext cx="1969835" cy="276999"/>
                </a:xfrm>
                <a:prstGeom prst="rect">
                  <a:avLst/>
                </a:prstGeom>
                <a:blipFill>
                  <a:blip r:embed="rId22"/>
                  <a:stretch>
                    <a:fillRect l="-1282" t="-4348" r="-1923" b="-34783"/>
                  </a:stretch>
                </a:blipFill>
              </p:spPr>
              <p:txBody>
                <a:bodyPr/>
                <a:lstStyle/>
                <a:p>
                  <a:r>
                    <a:rPr lang="en-US">
                      <a:noFill/>
                    </a:rPr>
                    <a:t> </a:t>
                  </a:r>
                </a:p>
              </p:txBody>
            </p:sp>
          </mc:Fallback>
        </mc:AlternateContent>
      </p:grpSp>
      <p:sp>
        <p:nvSpPr>
          <p:cNvPr id="73" name="Title 2">
            <a:extLst>
              <a:ext uri="{FF2B5EF4-FFF2-40B4-BE49-F238E27FC236}">
                <a16:creationId xmlns:a16="http://schemas.microsoft.com/office/drawing/2014/main" id="{6A3F4177-3A61-4A41-8EBE-D13FE1805CBC}"/>
              </a:ext>
            </a:extLst>
          </p:cNvPr>
          <p:cNvSpPr txBox="1">
            <a:spLocks/>
          </p:cNvSpPr>
          <p:nvPr/>
        </p:nvSpPr>
        <p:spPr>
          <a:xfrm>
            <a:off x="521208" y="1201990"/>
            <a:ext cx="10191616" cy="357775"/>
          </a:xfrm>
          <a:prstGeom prst="rect">
            <a:avLst/>
          </a:prstGeom>
        </p:spPr>
        <p:txBody>
          <a:bodyPr vert="horz" lIns="68580" tIns="34290" rIns="68580" bIns="34290" rtlCol="0" anchor="t" anchorCtr="0">
            <a:normAutofit/>
          </a:bodyPr>
          <a:lstStyle>
            <a:lvl1pPr algn="l" defTabSz="914400" rtl="0" eaLnBrk="1" latinLnBrk="0" hangingPunct="1">
              <a:spcBef>
                <a:spcPct val="0"/>
              </a:spcBef>
              <a:buNone/>
              <a:defRPr sz="3200" kern="1200">
                <a:solidFill>
                  <a:schemeClr val="bg2">
                    <a:lumMod val="25000"/>
                  </a:schemeClr>
                </a:solidFill>
                <a:latin typeface="+mj-lt"/>
                <a:ea typeface="+mj-ea"/>
                <a:cs typeface="+mj-cs"/>
              </a:defRPr>
            </a:lvl1pPr>
          </a:lstStyle>
          <a:p>
            <a:r>
              <a:rPr lang="en-US" altLang="zh-CN" sz="1800" dirty="0">
                <a:latin typeface="Arial" panose="020B0604020202020204" pitchFamily="34" charset="0"/>
                <a:cs typeface="Arial" panose="020B0604020202020204" pitchFamily="34" charset="0"/>
              </a:rPr>
              <a:t>We obtain the empirical evidence of the test image from training set (most similar training images):   </a:t>
            </a:r>
          </a:p>
        </p:txBody>
      </p:sp>
      <p:sp>
        <p:nvSpPr>
          <p:cNvPr id="74" name="タイトル 1">
            <a:extLst>
              <a:ext uri="{FF2B5EF4-FFF2-40B4-BE49-F238E27FC236}">
                <a16:creationId xmlns:a16="http://schemas.microsoft.com/office/drawing/2014/main" id="{2F694FC7-98D4-4429-A4D9-4D24760B9863}"/>
              </a:ext>
            </a:extLst>
          </p:cNvPr>
          <p:cNvSpPr txBox="1">
            <a:spLocks/>
          </p:cNvSpPr>
          <p:nvPr/>
        </p:nvSpPr>
        <p:spPr bwMode="gray">
          <a:xfrm>
            <a:off x="521208" y="348783"/>
            <a:ext cx="11664950" cy="615555"/>
          </a:xfrm>
          <a:prstGeom prst="rect">
            <a:avLst/>
          </a:prstGeom>
        </p:spPr>
        <p:txBody>
          <a:bodyPr vert="horz" wrap="square" lIns="91440" tIns="45720" rIns="91440" bIns="45720" rtlCol="0" anchor="ctr" anchorCtr="0">
            <a:normAutofit/>
          </a:bodyPr>
          <a:lstStyle>
            <a:lvl1pPr algn="l" rtl="0" eaLnBrk="1" fontAlgn="base" hangingPunct="1">
              <a:spcBef>
                <a:spcPct val="0"/>
              </a:spcBef>
              <a:spcAft>
                <a:spcPct val="0"/>
              </a:spcAft>
              <a:defRPr kumimoji="1" lang="ja-JP" altLang="en-US" sz="3200" b="0" i="0" u="none" strike="noStrike" kern="0" cap="none" spc="0" normalizeH="0" baseline="0">
                <a:ln>
                  <a:noFill/>
                </a:ln>
                <a:solidFill>
                  <a:schemeClr val="bg2">
                    <a:lumMod val="25000"/>
                  </a:schemeClr>
                </a:solidFill>
                <a:effectLst/>
                <a:uLnTx/>
                <a:uFillTx/>
                <a:latin typeface="+mj-ea"/>
                <a:ea typeface="+mj-ea"/>
                <a:cs typeface="+mn-cs"/>
              </a:defRPr>
            </a:lvl1pPr>
            <a:lvl2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5pPr>
            <a:lvl6pPr marL="609555" algn="l" rtl="0" fontAlgn="base">
              <a:spcBef>
                <a:spcPct val="0"/>
              </a:spcBef>
              <a:spcAft>
                <a:spcPct val="0"/>
              </a:spcAft>
              <a:defRPr kumimoji="1" sz="3733">
                <a:solidFill>
                  <a:schemeClr val="tx1"/>
                </a:solidFill>
                <a:latin typeface="HGP創英角ｺﾞｼｯｸUB" pitchFamily="50" charset="-128"/>
                <a:ea typeface="ＭＳ Ｐゴシック" charset="-128"/>
              </a:defRPr>
            </a:lvl6pPr>
            <a:lvl7pPr marL="1219110" algn="l" rtl="0" fontAlgn="base">
              <a:spcBef>
                <a:spcPct val="0"/>
              </a:spcBef>
              <a:spcAft>
                <a:spcPct val="0"/>
              </a:spcAft>
              <a:defRPr kumimoji="1" sz="3733">
                <a:solidFill>
                  <a:schemeClr val="tx1"/>
                </a:solidFill>
                <a:latin typeface="HGP創英角ｺﾞｼｯｸUB" pitchFamily="50" charset="-128"/>
                <a:ea typeface="ＭＳ Ｐゴシック" charset="-128"/>
              </a:defRPr>
            </a:lvl7pPr>
            <a:lvl8pPr marL="1828664" algn="l" rtl="0" fontAlgn="base">
              <a:spcBef>
                <a:spcPct val="0"/>
              </a:spcBef>
              <a:spcAft>
                <a:spcPct val="0"/>
              </a:spcAft>
              <a:defRPr kumimoji="1" sz="3733">
                <a:solidFill>
                  <a:schemeClr val="tx1"/>
                </a:solidFill>
                <a:latin typeface="HGP創英角ｺﾞｼｯｸUB" pitchFamily="50" charset="-128"/>
                <a:ea typeface="ＭＳ Ｐゴシック" charset="-128"/>
              </a:defRPr>
            </a:lvl8pPr>
            <a:lvl9pPr marL="2438218" algn="l" rtl="0" fontAlgn="base">
              <a:spcBef>
                <a:spcPct val="0"/>
              </a:spcBef>
              <a:spcAft>
                <a:spcPct val="0"/>
              </a:spcAft>
              <a:defRPr kumimoji="1" sz="3733">
                <a:solidFill>
                  <a:schemeClr val="tx1"/>
                </a:solidFill>
                <a:latin typeface="HGP創英角ｺﾞｼｯｸUB" pitchFamily="50" charset="-128"/>
                <a:ea typeface="ＭＳ Ｐゴシック" charset="-128"/>
              </a:defRPr>
            </a:lvl9pPr>
          </a:lstStyle>
          <a:p>
            <a:pPr defTabSz="914400"/>
            <a:r>
              <a:rPr lang="en-US" altLang="zh-CN" sz="2800" b="1" dirty="0">
                <a:latin typeface="+mj-lt"/>
                <a:ea typeface="Verdana" panose="020B0604030504040204" pitchFamily="34" charset="0"/>
                <a:cs typeface="Verdana" panose="020B0604030504040204" pitchFamily="34" charset="0"/>
              </a:rPr>
              <a:t>Background of </a:t>
            </a:r>
            <a:r>
              <a:rPr lang="en-US" altLang="zh-CN" sz="2800" b="1" dirty="0">
                <a:ea typeface="Verdana" panose="020B0604030504040204" pitchFamily="34" charset="0"/>
                <a:cs typeface="Verdana" panose="020B0604030504040204" pitchFamily="34" charset="0"/>
              </a:rPr>
              <a:t>Evidential</a:t>
            </a:r>
            <a:r>
              <a:rPr lang="en-US" altLang="zh-CN" sz="2800" b="1" dirty="0">
                <a:latin typeface="+mj-lt"/>
                <a:ea typeface="Verdana" panose="020B0604030504040204" pitchFamily="34" charset="0"/>
                <a:cs typeface="Verdana" panose="020B0604030504040204" pitchFamily="34" charset="0"/>
              </a:rPr>
              <a:t> Uncertainty</a:t>
            </a:r>
            <a:endParaRPr lang="en-US" sz="2800" b="1" dirty="0">
              <a:latin typeface="+mj-lt"/>
              <a:cs typeface="Verdana" panose="020B0604030504040204" pitchFamily="34" charset="0"/>
            </a:endParaRPr>
          </a:p>
        </p:txBody>
      </p:sp>
    </p:spTree>
    <p:extLst>
      <p:ext uri="{BB962C8B-B14F-4D97-AF65-F5344CB8AC3E}">
        <p14:creationId xmlns:p14="http://schemas.microsoft.com/office/powerpoint/2010/main" val="1535148046"/>
      </p:ext>
    </p:extLst>
  </p:cSld>
  <p:clrMapOvr>
    <a:masterClrMapping/>
  </p:clrMapOvr>
  <mc:AlternateContent xmlns:mc="http://schemas.openxmlformats.org/markup-compatibility/2006" xmlns:p14="http://schemas.microsoft.com/office/powerpoint/2010/main">
    <mc:Choice Requires="p14">
      <p:transition spd="slow" p14:dur="2000" advTm="102459"/>
    </mc:Choice>
    <mc:Fallback xmlns="">
      <p:transition spd="slow" advTm="1024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Lst>
  </p:timing>
</p:sld>
</file>

<file path=ppt/theme/theme1.xml><?xml version="1.0" encoding="utf-8"?>
<a:theme xmlns:a="http://schemas.openxmlformats.org/drawingml/2006/main" name="NEC_Theme_A_2021_en">
  <a:themeElements>
    <a:clrScheme name="NEC_Color_2021">
      <a:dk1>
        <a:srgbClr val="000000"/>
      </a:dk1>
      <a:lt1>
        <a:srgbClr val="FFFFFF"/>
      </a:lt1>
      <a:dk2>
        <a:srgbClr val="04127C"/>
      </a:dk2>
      <a:lt2>
        <a:srgbClr val="858585"/>
      </a:lt2>
      <a:accent1>
        <a:srgbClr val="1E32A5"/>
      </a:accent1>
      <a:accent2>
        <a:srgbClr val="286EBE"/>
      </a:accent2>
      <a:accent3>
        <a:srgbClr val="419B91"/>
      </a:accent3>
      <a:accent4>
        <a:srgbClr val="D2BE00"/>
      </a:accent4>
      <a:accent5>
        <a:srgbClr val="DC8C23"/>
      </a:accent5>
      <a:accent6>
        <a:srgbClr val="BE375A"/>
      </a:accent6>
      <a:hlink>
        <a:srgbClr val="4575FD"/>
      </a:hlink>
      <a:folHlink>
        <a:srgbClr val="9E5ECE"/>
      </a:folHlink>
    </a:clrScheme>
    <a:fontScheme name="NEC_Font_2021_en">
      <a:majorFont>
        <a:latin typeface="Segoe UI"/>
        <a:ea typeface="Segoe UI"/>
        <a:cs typeface=""/>
      </a:majorFont>
      <a:minorFont>
        <a:latin typeface="Segoe UI"/>
        <a:ea typeface="Segoe UI"/>
        <a:cs typeface=""/>
      </a:minorFont>
    </a:fontScheme>
    <a:fmtScheme name="エレメント">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b="0" smtClean="0">
            <a:solidFill>
              <a:schemeClr val="bg1"/>
            </a:solidFill>
            <a:latin typeface="+mj-ea"/>
            <a:ea typeface="+mj-ea"/>
          </a:defRPr>
        </a:defPPr>
      </a:lstStyle>
    </a:spDef>
    <a:lnDef>
      <a:spPr bwMode="auto">
        <a:solidFill>
          <a:schemeClr val="bg1"/>
        </a:solidFill>
        <a:ln w="9525" cap="flat" cmpd="sng" algn="ctr">
          <a:solidFill>
            <a:schemeClr val="accent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txDef>
      <a:spPr>
        <a:noFill/>
      </a:spPr>
      <a:bodyPr wrap="square" rtlCol="0">
        <a:spAutoFit/>
      </a:bodyPr>
      <a:lstStyle>
        <a:defPPr fontAlgn="base">
          <a:defRPr kumimoji="1" sz="1800" dirty="0" smtClean="0">
            <a:solidFill>
              <a:schemeClr val="tx1">
                <a:lumMod val="85000"/>
                <a:lumOff val="15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EC15F00BB797A40B74A5A817190E153" ma:contentTypeVersion="2" ma:contentTypeDescription="Create a new document." ma:contentTypeScope="" ma:versionID="7cf25c043d69ae4f43cb06b3c7b7f06d">
  <xsd:schema xmlns:xsd="http://www.w3.org/2001/XMLSchema" xmlns:xs="http://www.w3.org/2001/XMLSchema" xmlns:p="http://schemas.microsoft.com/office/2006/metadata/properties" xmlns:ns2="c1adb612-3eb2-43c6-acb0-b777aa9b1491" targetNamespace="http://schemas.microsoft.com/office/2006/metadata/properties" ma:root="true" ma:fieldsID="a226c6fd323ef624ca71ad8e52f1240f" ns2:_="">
    <xsd:import namespace="c1adb612-3eb2-43c6-acb0-b777aa9b149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adb612-3eb2-43c6-acb0-b777aa9b14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6FE13E-ED2E-4971-845C-839D55917494}">
  <ds:schemaRefs>
    <ds:schemaRef ds:uri="http://schemas.microsoft.com/sharepoint/v3/contenttype/forms"/>
  </ds:schemaRefs>
</ds:datastoreItem>
</file>

<file path=customXml/itemProps2.xml><?xml version="1.0" encoding="utf-8"?>
<ds:datastoreItem xmlns:ds="http://schemas.openxmlformats.org/officeDocument/2006/customXml" ds:itemID="{6A581C04-FA48-488C-BF92-4B6CE403AA5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9AFD304-17B2-4626-8537-7A5BFEB80F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adb612-3eb2-43c6-acb0-b777aa9b14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1944</Words>
  <Application>Microsoft Macintosh PowerPoint</Application>
  <PresentationFormat>Widescreen</PresentationFormat>
  <Paragraphs>263</Paragraphs>
  <Slides>16</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HGP創英角ｺﾞｼｯｸUB</vt:lpstr>
      <vt:lpstr>游ゴシック</vt:lpstr>
      <vt:lpstr>Arial</vt:lpstr>
      <vt:lpstr>Calibri</vt:lpstr>
      <vt:lpstr>Cambria Math</vt:lpstr>
      <vt:lpstr>Lato</vt:lpstr>
      <vt:lpstr>Segoe UI</vt:lpstr>
      <vt:lpstr>Segoe UI Light</vt:lpstr>
      <vt:lpstr>Tahoma</vt:lpstr>
      <vt:lpstr>Times New Roman</vt:lpstr>
      <vt:lpstr>Verdana</vt:lpstr>
      <vt:lpstr>Wingdings</vt:lpstr>
      <vt:lpstr>NEC_Theme_A_2021_en</vt:lpstr>
      <vt:lpstr>SEED: SOUND EVENT EARLY DETECTION VIA EVIDENTIAL UNCERTAINTY     </vt:lpstr>
      <vt:lpstr>Motivation</vt:lpstr>
      <vt:lpstr>Motivation (Example)</vt:lpstr>
      <vt:lpstr>Challenge</vt:lpstr>
      <vt:lpstr>Contribution</vt:lpstr>
      <vt:lpstr>PowerPoint Presentation</vt:lpstr>
      <vt:lpstr>PowerPoint Presentation</vt:lpstr>
      <vt:lpstr>PowerPoint Presentation</vt:lpstr>
      <vt:lpstr>PowerPoint Presentation</vt:lpstr>
      <vt:lpstr>Advantage of Evidence-based model</vt:lpstr>
      <vt:lpstr>Evidential Sound Event Early Detection</vt:lpstr>
      <vt:lpstr>Evidential Sound Event Early Detection</vt:lpstr>
      <vt:lpstr>Results</vt:lpstr>
      <vt:lpstr>Results</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cp:revision>
  <dcterms:created xsi:type="dcterms:W3CDTF">2021-03-05T06:30:29Z</dcterms:created>
  <dcterms:modified xsi:type="dcterms:W3CDTF">2022-05-05T03:04:08Z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0x0101007EC15F00BB797A40B74A5A817190E153</vt:lpwstr>
  </property>
</Properties>
</file>